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10287000" cx="18288000"/>
  <p:notesSz cx="6858000" cy="9144000"/>
  <p:embeddedFontLst>
    <p:embeddedFont>
      <p:font typeface="Halant"/>
      <p:bold r:id="rId17"/>
    </p:embeddedFont>
    <p:embeddedFont>
      <p:font typeface="Inter"/>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11" Type="http://schemas.openxmlformats.org/officeDocument/2006/relationships/slide" Target="slides/slide5.xml"/><Relationship Id="rId10" Type="http://schemas.openxmlformats.org/officeDocument/2006/relationships/slide" Target="slides/slide4.xml"/><Relationship Id="rId21" Type="http://schemas.openxmlformats.org/officeDocument/2006/relationships/font" Target="fonts/Inter-boldItalic.fntdata"/><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slide" Target="slides/slide10.xml"/><Relationship Id="rId5" Type="http://schemas.openxmlformats.org/officeDocument/2006/relationships/slideMaster" Target="slideMasters/slideMaster2.xml"/><Relationship Id="rId19" Type="http://schemas.openxmlformats.org/officeDocument/2006/relationships/font" Target="fonts/Inter-bold.fntdata"/><Relationship Id="rId6" Type="http://schemas.openxmlformats.org/officeDocument/2006/relationships/notesMaster" Target="notesMasters/notesMaster1.xml"/><Relationship Id="rId18" Type="http://schemas.openxmlformats.org/officeDocument/2006/relationships/font" Target="fonts/Inter-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2fca74b31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g2fca74b31de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2fec6642294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g2fec6642294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5" name="Google Shape;25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30c2fe24b1a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g30c2fe24b1a_0_4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2786918eafd_0_2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g2786918eafd_0_2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30c2fe24b1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g30c2fe24b1a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30c2fe24b1a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g30c2fe24b1a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 name="Google Shape;13;p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1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2"/>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1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6" name="Shape 86"/>
        <p:cNvGrpSpPr/>
        <p:nvPr/>
      </p:nvGrpSpPr>
      <p:grpSpPr>
        <a:xfrm>
          <a:off x="0" y="0"/>
          <a:ext cx="0" cy="0"/>
          <a:chOff x="0" y="0"/>
          <a:chExt cx="0" cy="0"/>
        </a:xfrm>
      </p:grpSpPr>
      <p:sp>
        <p:nvSpPr>
          <p:cNvPr id="87" name="Google Shape;87;p1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8" name="Google Shape;88;p1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89" name="Google Shape;89;p1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0" name="Shape 90"/>
        <p:cNvGrpSpPr/>
        <p:nvPr/>
      </p:nvGrpSpPr>
      <p:grpSpPr>
        <a:xfrm>
          <a:off x="0" y="0"/>
          <a:ext cx="0" cy="0"/>
          <a:chOff x="0" y="0"/>
          <a:chExt cx="0" cy="0"/>
        </a:xfrm>
      </p:grpSpPr>
      <p:sp>
        <p:nvSpPr>
          <p:cNvPr id="91" name="Google Shape;91;p15"/>
          <p:cNvSpPr txBox="1"/>
          <p:nvPr>
            <p:ph type="ctrTitle"/>
          </p:nvPr>
        </p:nvSpPr>
        <p:spPr>
          <a:xfrm>
            <a:off x="685800" y="2130425"/>
            <a:ext cx="7772400" cy="1470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2" name="Google Shape;92;p15"/>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rtl="0" algn="ctr">
              <a:spcBef>
                <a:spcPts val="640"/>
              </a:spcBef>
              <a:spcAft>
                <a:spcPts val="0"/>
              </a:spcAft>
              <a:buClr>
                <a:srgbClr val="888888"/>
              </a:buClr>
              <a:buSzPts val="3200"/>
              <a:buNone/>
              <a:defRPr>
                <a:solidFill>
                  <a:srgbClr val="888888"/>
                </a:solidFill>
              </a:defRPr>
            </a:lvl1pPr>
            <a:lvl2pPr lvl="1" rtl="0" algn="ctr">
              <a:spcBef>
                <a:spcPts val="560"/>
              </a:spcBef>
              <a:spcAft>
                <a:spcPts val="0"/>
              </a:spcAft>
              <a:buClr>
                <a:srgbClr val="888888"/>
              </a:buClr>
              <a:buSzPts val="2800"/>
              <a:buNone/>
              <a:defRPr>
                <a:solidFill>
                  <a:srgbClr val="888888"/>
                </a:solidFill>
              </a:defRPr>
            </a:lvl2pPr>
            <a:lvl3pPr lvl="2" rtl="0" algn="ctr">
              <a:spcBef>
                <a:spcPts val="480"/>
              </a:spcBef>
              <a:spcAft>
                <a:spcPts val="0"/>
              </a:spcAft>
              <a:buClr>
                <a:srgbClr val="888888"/>
              </a:buClr>
              <a:buSzPts val="2400"/>
              <a:buNone/>
              <a:defRPr>
                <a:solidFill>
                  <a:srgbClr val="888888"/>
                </a:solidFill>
              </a:defRPr>
            </a:lvl3pPr>
            <a:lvl4pPr lvl="3" rtl="0" algn="ctr">
              <a:spcBef>
                <a:spcPts val="400"/>
              </a:spcBef>
              <a:spcAft>
                <a:spcPts val="0"/>
              </a:spcAft>
              <a:buClr>
                <a:srgbClr val="888888"/>
              </a:buClr>
              <a:buSzPts val="2000"/>
              <a:buNone/>
              <a:defRPr>
                <a:solidFill>
                  <a:srgbClr val="888888"/>
                </a:solidFill>
              </a:defRPr>
            </a:lvl4pPr>
            <a:lvl5pPr lvl="4" rtl="0" algn="ctr">
              <a:spcBef>
                <a:spcPts val="400"/>
              </a:spcBef>
              <a:spcAft>
                <a:spcPts val="0"/>
              </a:spcAft>
              <a:buClr>
                <a:srgbClr val="888888"/>
              </a:buClr>
              <a:buSzPts val="2000"/>
              <a:buNone/>
              <a:defRPr>
                <a:solidFill>
                  <a:srgbClr val="888888"/>
                </a:solidFill>
              </a:defRPr>
            </a:lvl5pPr>
            <a:lvl6pPr lvl="5" rtl="0" algn="ctr">
              <a:spcBef>
                <a:spcPts val="400"/>
              </a:spcBef>
              <a:spcAft>
                <a:spcPts val="0"/>
              </a:spcAft>
              <a:buClr>
                <a:srgbClr val="888888"/>
              </a:buClr>
              <a:buSzPts val="2000"/>
              <a:buNone/>
              <a:defRPr>
                <a:solidFill>
                  <a:srgbClr val="888888"/>
                </a:solidFill>
              </a:defRPr>
            </a:lvl6pPr>
            <a:lvl7pPr lvl="6" rtl="0" algn="ctr">
              <a:spcBef>
                <a:spcPts val="400"/>
              </a:spcBef>
              <a:spcAft>
                <a:spcPts val="0"/>
              </a:spcAft>
              <a:buClr>
                <a:srgbClr val="888888"/>
              </a:buClr>
              <a:buSzPts val="2000"/>
              <a:buNone/>
              <a:defRPr>
                <a:solidFill>
                  <a:srgbClr val="888888"/>
                </a:solidFill>
              </a:defRPr>
            </a:lvl7pPr>
            <a:lvl8pPr lvl="7" rtl="0" algn="ctr">
              <a:spcBef>
                <a:spcPts val="400"/>
              </a:spcBef>
              <a:spcAft>
                <a:spcPts val="0"/>
              </a:spcAft>
              <a:buClr>
                <a:srgbClr val="888888"/>
              </a:buClr>
              <a:buSzPts val="2000"/>
              <a:buNone/>
              <a:defRPr>
                <a:solidFill>
                  <a:srgbClr val="888888"/>
                </a:solidFill>
              </a:defRPr>
            </a:lvl8pPr>
            <a:lvl9pPr lvl="8" rtl="0" algn="ctr">
              <a:spcBef>
                <a:spcPts val="400"/>
              </a:spcBef>
              <a:spcAft>
                <a:spcPts val="0"/>
              </a:spcAft>
              <a:buClr>
                <a:srgbClr val="888888"/>
              </a:buClr>
              <a:buSzPts val="2000"/>
              <a:buNone/>
              <a:defRPr>
                <a:solidFill>
                  <a:srgbClr val="888888"/>
                </a:solidFill>
              </a:defRPr>
            </a:lvl9pPr>
          </a:lstStyle>
          <a:p/>
        </p:txBody>
      </p:sp>
      <p:sp>
        <p:nvSpPr>
          <p:cNvPr id="93" name="Google Shape;93;p15"/>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4" name="Google Shape;94;p15"/>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95" name="Google Shape;95;p15"/>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96" name="Shape 96"/>
        <p:cNvGrpSpPr/>
        <p:nvPr/>
      </p:nvGrpSpPr>
      <p:grpSpPr>
        <a:xfrm>
          <a:off x="0" y="0"/>
          <a:ext cx="0" cy="0"/>
          <a:chOff x="0" y="0"/>
          <a:chExt cx="0" cy="0"/>
        </a:xfrm>
      </p:grpSpPr>
      <p:sp>
        <p:nvSpPr>
          <p:cNvPr id="97" name="Google Shape;97;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98" name="Google Shape;98;p16"/>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99" name="Google Shape;99;p16"/>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0" name="Google Shape;100;p16"/>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1" name="Google Shape;101;p16"/>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p17"/>
          <p:cNvSpPr txBox="1"/>
          <p:nvPr>
            <p:ph type="title"/>
          </p:nvPr>
        </p:nvSpPr>
        <p:spPr>
          <a:xfrm>
            <a:off x="722313" y="4406900"/>
            <a:ext cx="7772400" cy="1362000"/>
          </a:xfrm>
          <a:prstGeom prst="rect">
            <a:avLst/>
          </a:prstGeom>
          <a:noFill/>
          <a:ln>
            <a:noFill/>
          </a:ln>
        </p:spPr>
        <p:txBody>
          <a:bodyPr anchorCtr="0" anchor="t" bIns="45700" lIns="91425" spcFirstLastPara="1" rIns="91425" wrap="square" tIns="45700">
            <a:normAutofit/>
          </a:bodyPr>
          <a:lstStyle>
            <a:lvl1pPr lvl="0" rtl="0" algn="l">
              <a:spcBef>
                <a:spcPts val="0"/>
              </a:spcBef>
              <a:spcAft>
                <a:spcPts val="0"/>
              </a:spcAft>
              <a:buClr>
                <a:schemeClr val="dk1"/>
              </a:buClr>
              <a:buSzPts val="4000"/>
              <a:buFont typeface="Calibri"/>
              <a:buNone/>
              <a:defRPr b="1" sz="4000" cap="none"/>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04" name="Google Shape;104;p17"/>
          <p:cNvSpPr txBox="1"/>
          <p:nvPr>
            <p:ph idx="1" type="body"/>
          </p:nvPr>
        </p:nvSpPr>
        <p:spPr>
          <a:xfrm>
            <a:off x="722313" y="2906713"/>
            <a:ext cx="7772400" cy="1500300"/>
          </a:xfrm>
          <a:prstGeom prst="rect">
            <a:avLst/>
          </a:prstGeom>
          <a:noFill/>
          <a:ln>
            <a:noFill/>
          </a:ln>
        </p:spPr>
        <p:txBody>
          <a:bodyPr anchorCtr="0" anchor="b" bIns="45700" lIns="91425" spcFirstLastPara="1" rIns="91425" wrap="square" tIns="45700">
            <a:normAutofit/>
          </a:bodyPr>
          <a:lstStyle>
            <a:lvl1pPr indent="-228600" lvl="0" marL="457200" rtl="0" algn="l">
              <a:spcBef>
                <a:spcPts val="400"/>
              </a:spcBef>
              <a:spcAft>
                <a:spcPts val="0"/>
              </a:spcAft>
              <a:buClr>
                <a:srgbClr val="888888"/>
              </a:buClr>
              <a:buSzPts val="2000"/>
              <a:buNone/>
              <a:defRPr sz="2000">
                <a:solidFill>
                  <a:srgbClr val="888888"/>
                </a:solidFill>
              </a:defRPr>
            </a:lvl1pPr>
            <a:lvl2pPr indent="-228600" lvl="1" marL="914400" rtl="0" algn="l">
              <a:spcBef>
                <a:spcPts val="360"/>
              </a:spcBef>
              <a:spcAft>
                <a:spcPts val="0"/>
              </a:spcAft>
              <a:buClr>
                <a:srgbClr val="888888"/>
              </a:buClr>
              <a:buSzPts val="1800"/>
              <a:buNone/>
              <a:defRPr sz="1800">
                <a:solidFill>
                  <a:srgbClr val="888888"/>
                </a:solidFill>
              </a:defRPr>
            </a:lvl2pPr>
            <a:lvl3pPr indent="-228600" lvl="2" marL="1371600" rtl="0" algn="l">
              <a:spcBef>
                <a:spcPts val="320"/>
              </a:spcBef>
              <a:spcAft>
                <a:spcPts val="0"/>
              </a:spcAft>
              <a:buClr>
                <a:srgbClr val="888888"/>
              </a:buClr>
              <a:buSzPts val="1600"/>
              <a:buNone/>
              <a:defRPr sz="1600">
                <a:solidFill>
                  <a:srgbClr val="888888"/>
                </a:solidFill>
              </a:defRPr>
            </a:lvl3pPr>
            <a:lvl4pPr indent="-228600" lvl="3" marL="1828800" rtl="0" algn="l">
              <a:spcBef>
                <a:spcPts val="280"/>
              </a:spcBef>
              <a:spcAft>
                <a:spcPts val="0"/>
              </a:spcAft>
              <a:buClr>
                <a:srgbClr val="888888"/>
              </a:buClr>
              <a:buSzPts val="1400"/>
              <a:buNone/>
              <a:defRPr sz="1400">
                <a:solidFill>
                  <a:srgbClr val="888888"/>
                </a:solidFill>
              </a:defRPr>
            </a:lvl4pPr>
            <a:lvl5pPr indent="-228600" lvl="4" marL="2286000" rtl="0" algn="l">
              <a:spcBef>
                <a:spcPts val="280"/>
              </a:spcBef>
              <a:spcAft>
                <a:spcPts val="0"/>
              </a:spcAft>
              <a:buClr>
                <a:srgbClr val="888888"/>
              </a:buClr>
              <a:buSzPts val="1400"/>
              <a:buNone/>
              <a:defRPr sz="1400">
                <a:solidFill>
                  <a:srgbClr val="888888"/>
                </a:solidFill>
              </a:defRPr>
            </a:lvl5pPr>
            <a:lvl6pPr indent="-228600" lvl="5" marL="2743200" rtl="0" algn="l">
              <a:spcBef>
                <a:spcPts val="280"/>
              </a:spcBef>
              <a:spcAft>
                <a:spcPts val="0"/>
              </a:spcAft>
              <a:buClr>
                <a:srgbClr val="888888"/>
              </a:buClr>
              <a:buSzPts val="1400"/>
              <a:buNone/>
              <a:defRPr sz="1400">
                <a:solidFill>
                  <a:srgbClr val="888888"/>
                </a:solidFill>
              </a:defRPr>
            </a:lvl6pPr>
            <a:lvl7pPr indent="-228600" lvl="6" marL="3200400" rtl="0" algn="l">
              <a:spcBef>
                <a:spcPts val="280"/>
              </a:spcBef>
              <a:spcAft>
                <a:spcPts val="0"/>
              </a:spcAft>
              <a:buClr>
                <a:srgbClr val="888888"/>
              </a:buClr>
              <a:buSzPts val="1400"/>
              <a:buNone/>
              <a:defRPr sz="1400">
                <a:solidFill>
                  <a:srgbClr val="888888"/>
                </a:solidFill>
              </a:defRPr>
            </a:lvl7pPr>
            <a:lvl8pPr indent="-228600" lvl="7" marL="3657600" rtl="0" algn="l">
              <a:spcBef>
                <a:spcPts val="280"/>
              </a:spcBef>
              <a:spcAft>
                <a:spcPts val="0"/>
              </a:spcAft>
              <a:buClr>
                <a:srgbClr val="888888"/>
              </a:buClr>
              <a:buSzPts val="1400"/>
              <a:buNone/>
              <a:defRPr sz="1400">
                <a:solidFill>
                  <a:srgbClr val="888888"/>
                </a:solidFill>
              </a:defRPr>
            </a:lvl8pPr>
            <a:lvl9pPr indent="-228600" lvl="8" marL="4114800" rtl="0" algn="l">
              <a:spcBef>
                <a:spcPts val="280"/>
              </a:spcBef>
              <a:spcAft>
                <a:spcPts val="0"/>
              </a:spcAft>
              <a:buClr>
                <a:srgbClr val="888888"/>
              </a:buClr>
              <a:buSzPts val="1400"/>
              <a:buNone/>
              <a:defRPr sz="1400">
                <a:solidFill>
                  <a:srgbClr val="888888"/>
                </a:solidFill>
              </a:defRPr>
            </a:lvl9pPr>
          </a:lstStyle>
          <a:p/>
        </p:txBody>
      </p:sp>
      <p:sp>
        <p:nvSpPr>
          <p:cNvPr id="105" name="Google Shape;105;p17"/>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6" name="Google Shape;106;p17"/>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07" name="Google Shape;107;p17"/>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08" name="Shape 108"/>
        <p:cNvGrpSpPr/>
        <p:nvPr/>
      </p:nvGrpSpPr>
      <p:grpSpPr>
        <a:xfrm>
          <a:off x="0" y="0"/>
          <a:ext cx="0" cy="0"/>
          <a:chOff x="0" y="0"/>
          <a:chExt cx="0" cy="0"/>
        </a:xfrm>
      </p:grpSpPr>
      <p:sp>
        <p:nvSpPr>
          <p:cNvPr id="109" name="Google Shape;109;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0" name="Google Shape;110;p18"/>
          <p:cNvSpPr txBox="1"/>
          <p:nvPr>
            <p:ph idx="1" type="body"/>
          </p:nvPr>
        </p:nvSpPr>
        <p:spPr>
          <a:xfrm>
            <a:off x="457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1" name="Google Shape;111;p18"/>
          <p:cNvSpPr txBox="1"/>
          <p:nvPr>
            <p:ph idx="2" type="body"/>
          </p:nvPr>
        </p:nvSpPr>
        <p:spPr>
          <a:xfrm>
            <a:off x="4648200" y="1600200"/>
            <a:ext cx="4038600" cy="4526100"/>
          </a:xfrm>
          <a:prstGeom prst="rect">
            <a:avLst/>
          </a:prstGeom>
          <a:noFill/>
          <a:ln>
            <a:noFill/>
          </a:ln>
        </p:spPr>
        <p:txBody>
          <a:bodyPr anchorCtr="0" anchor="t" bIns="45700" lIns="91425" spcFirstLastPara="1" rIns="91425" wrap="square" tIns="45700">
            <a:normAutofit/>
          </a:bodyPr>
          <a:lstStyle>
            <a:lvl1pPr indent="-406400" lvl="0" marL="457200" rtl="0" algn="l">
              <a:spcBef>
                <a:spcPts val="560"/>
              </a:spcBef>
              <a:spcAft>
                <a:spcPts val="0"/>
              </a:spcAft>
              <a:buClr>
                <a:schemeClr val="dk1"/>
              </a:buClr>
              <a:buSzPts val="2800"/>
              <a:buChar char="•"/>
              <a:defRPr sz="2800"/>
            </a:lvl1pPr>
            <a:lvl2pPr indent="-381000" lvl="1" marL="914400" rtl="0" algn="l">
              <a:spcBef>
                <a:spcPts val="480"/>
              </a:spcBef>
              <a:spcAft>
                <a:spcPts val="0"/>
              </a:spcAft>
              <a:buClr>
                <a:schemeClr val="dk1"/>
              </a:buClr>
              <a:buSzPts val="2400"/>
              <a:buChar char="–"/>
              <a:defRPr sz="2400"/>
            </a:lvl2pPr>
            <a:lvl3pPr indent="-355600" lvl="2" marL="1371600" rtl="0" algn="l">
              <a:spcBef>
                <a:spcPts val="400"/>
              </a:spcBef>
              <a:spcAft>
                <a:spcPts val="0"/>
              </a:spcAft>
              <a:buClr>
                <a:schemeClr val="dk1"/>
              </a:buClr>
              <a:buSzPts val="2000"/>
              <a:buChar char="•"/>
              <a:defRPr sz="2000"/>
            </a:lvl3pPr>
            <a:lvl4pPr indent="-342900" lvl="3" marL="1828800" rtl="0" algn="l">
              <a:spcBef>
                <a:spcPts val="360"/>
              </a:spcBef>
              <a:spcAft>
                <a:spcPts val="0"/>
              </a:spcAft>
              <a:buClr>
                <a:schemeClr val="dk1"/>
              </a:buClr>
              <a:buSzPts val="1800"/>
              <a:buChar char="–"/>
              <a:defRPr sz="1800"/>
            </a:lvl4pPr>
            <a:lvl5pPr indent="-342900" lvl="4" marL="2286000" rtl="0" algn="l">
              <a:spcBef>
                <a:spcPts val="360"/>
              </a:spcBef>
              <a:spcAft>
                <a:spcPts val="0"/>
              </a:spcAft>
              <a:buClr>
                <a:schemeClr val="dk1"/>
              </a:buClr>
              <a:buSzPts val="1800"/>
              <a:buChar char="»"/>
              <a:defRPr sz="1800"/>
            </a:lvl5pPr>
            <a:lvl6pPr indent="-342900" lvl="5" marL="2743200" rtl="0" algn="l">
              <a:spcBef>
                <a:spcPts val="360"/>
              </a:spcBef>
              <a:spcAft>
                <a:spcPts val="0"/>
              </a:spcAft>
              <a:buClr>
                <a:schemeClr val="dk1"/>
              </a:buClr>
              <a:buSzPts val="1800"/>
              <a:buChar char="•"/>
              <a:defRPr sz="1800"/>
            </a:lvl6pPr>
            <a:lvl7pPr indent="-342900" lvl="6" marL="3200400" rtl="0" algn="l">
              <a:spcBef>
                <a:spcPts val="360"/>
              </a:spcBef>
              <a:spcAft>
                <a:spcPts val="0"/>
              </a:spcAft>
              <a:buClr>
                <a:schemeClr val="dk1"/>
              </a:buClr>
              <a:buSzPts val="1800"/>
              <a:buChar char="•"/>
              <a:defRPr sz="1800"/>
            </a:lvl7pPr>
            <a:lvl8pPr indent="-342900" lvl="7" marL="3657600" rtl="0" algn="l">
              <a:spcBef>
                <a:spcPts val="360"/>
              </a:spcBef>
              <a:spcAft>
                <a:spcPts val="0"/>
              </a:spcAft>
              <a:buClr>
                <a:schemeClr val="dk1"/>
              </a:buClr>
              <a:buSzPts val="1800"/>
              <a:buChar char="•"/>
              <a:defRPr sz="1800"/>
            </a:lvl8pPr>
            <a:lvl9pPr indent="-342900" lvl="8" marL="4114800" rtl="0" algn="l">
              <a:spcBef>
                <a:spcPts val="360"/>
              </a:spcBef>
              <a:spcAft>
                <a:spcPts val="0"/>
              </a:spcAft>
              <a:buClr>
                <a:schemeClr val="dk1"/>
              </a:buClr>
              <a:buSzPts val="1800"/>
              <a:buChar char="•"/>
              <a:defRPr sz="1800"/>
            </a:lvl9pPr>
          </a:lstStyle>
          <a:p/>
        </p:txBody>
      </p:sp>
      <p:sp>
        <p:nvSpPr>
          <p:cNvPr id="112" name="Google Shape;112;p18"/>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3" name="Google Shape;113;p18"/>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14" name="Google Shape;114;p18"/>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15" name="Shape 115"/>
        <p:cNvGrpSpPr/>
        <p:nvPr/>
      </p:nvGrpSpPr>
      <p:grpSpPr>
        <a:xfrm>
          <a:off x="0" y="0"/>
          <a:ext cx="0" cy="0"/>
          <a:chOff x="0" y="0"/>
          <a:chExt cx="0" cy="0"/>
        </a:xfrm>
      </p:grpSpPr>
      <p:sp>
        <p:nvSpPr>
          <p:cNvPr id="116" name="Google Shape;116;p1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4400"/>
              <a:buFont typeface="Calibri"/>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7" name="Google Shape;117;p19"/>
          <p:cNvSpPr txBox="1"/>
          <p:nvPr>
            <p:ph idx="1" type="body"/>
          </p:nvPr>
        </p:nvSpPr>
        <p:spPr>
          <a:xfrm>
            <a:off x="457200" y="1535113"/>
            <a:ext cx="40401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18" name="Google Shape;118;p19"/>
          <p:cNvSpPr txBox="1"/>
          <p:nvPr>
            <p:ph idx="2" type="body"/>
          </p:nvPr>
        </p:nvSpPr>
        <p:spPr>
          <a:xfrm>
            <a:off x="457200" y="2174875"/>
            <a:ext cx="40401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19" name="Google Shape;119;p19"/>
          <p:cNvSpPr txBox="1"/>
          <p:nvPr>
            <p:ph idx="3" type="body"/>
          </p:nvPr>
        </p:nvSpPr>
        <p:spPr>
          <a:xfrm>
            <a:off x="4645025" y="1535113"/>
            <a:ext cx="4041900" cy="639900"/>
          </a:xfrm>
          <a:prstGeom prst="rect">
            <a:avLst/>
          </a:prstGeom>
          <a:noFill/>
          <a:ln>
            <a:noFill/>
          </a:ln>
        </p:spPr>
        <p:txBody>
          <a:bodyPr anchorCtr="0" anchor="b" bIns="45700" lIns="91425" spcFirstLastPara="1" rIns="91425" wrap="square" tIns="45700">
            <a:normAutofit/>
          </a:bodyPr>
          <a:lstStyle>
            <a:lvl1pPr indent="-228600" lvl="0" marL="457200" rtl="0" algn="l">
              <a:spcBef>
                <a:spcPts val="480"/>
              </a:spcBef>
              <a:spcAft>
                <a:spcPts val="0"/>
              </a:spcAft>
              <a:buClr>
                <a:schemeClr val="dk1"/>
              </a:buClr>
              <a:buSzPts val="2400"/>
              <a:buNone/>
              <a:defRPr b="1" sz="2400"/>
            </a:lvl1pPr>
            <a:lvl2pPr indent="-228600" lvl="1" marL="914400" rtl="0" algn="l">
              <a:spcBef>
                <a:spcPts val="400"/>
              </a:spcBef>
              <a:spcAft>
                <a:spcPts val="0"/>
              </a:spcAft>
              <a:buClr>
                <a:schemeClr val="dk1"/>
              </a:buClr>
              <a:buSzPts val="2000"/>
              <a:buNone/>
              <a:defRPr b="1" sz="2000"/>
            </a:lvl2pPr>
            <a:lvl3pPr indent="-228600" lvl="2" marL="1371600" rtl="0" algn="l">
              <a:spcBef>
                <a:spcPts val="360"/>
              </a:spcBef>
              <a:spcAft>
                <a:spcPts val="0"/>
              </a:spcAft>
              <a:buClr>
                <a:schemeClr val="dk1"/>
              </a:buClr>
              <a:buSzPts val="1800"/>
              <a:buNone/>
              <a:defRPr b="1" sz="1800"/>
            </a:lvl3pPr>
            <a:lvl4pPr indent="-228600" lvl="3" marL="1828800" rtl="0" algn="l">
              <a:spcBef>
                <a:spcPts val="320"/>
              </a:spcBef>
              <a:spcAft>
                <a:spcPts val="0"/>
              </a:spcAft>
              <a:buClr>
                <a:schemeClr val="dk1"/>
              </a:buClr>
              <a:buSzPts val="1600"/>
              <a:buNone/>
              <a:defRPr b="1" sz="1600"/>
            </a:lvl4pPr>
            <a:lvl5pPr indent="-228600" lvl="4" marL="2286000" rtl="0" algn="l">
              <a:spcBef>
                <a:spcPts val="320"/>
              </a:spcBef>
              <a:spcAft>
                <a:spcPts val="0"/>
              </a:spcAft>
              <a:buClr>
                <a:schemeClr val="dk1"/>
              </a:buClr>
              <a:buSzPts val="1600"/>
              <a:buNone/>
              <a:defRPr b="1" sz="1600"/>
            </a:lvl5pPr>
            <a:lvl6pPr indent="-228600" lvl="5" marL="2743200" rtl="0" algn="l">
              <a:spcBef>
                <a:spcPts val="320"/>
              </a:spcBef>
              <a:spcAft>
                <a:spcPts val="0"/>
              </a:spcAft>
              <a:buClr>
                <a:schemeClr val="dk1"/>
              </a:buClr>
              <a:buSzPts val="1600"/>
              <a:buNone/>
              <a:defRPr b="1" sz="1600"/>
            </a:lvl6pPr>
            <a:lvl7pPr indent="-228600" lvl="6" marL="3200400" rtl="0" algn="l">
              <a:spcBef>
                <a:spcPts val="320"/>
              </a:spcBef>
              <a:spcAft>
                <a:spcPts val="0"/>
              </a:spcAft>
              <a:buClr>
                <a:schemeClr val="dk1"/>
              </a:buClr>
              <a:buSzPts val="1600"/>
              <a:buNone/>
              <a:defRPr b="1" sz="1600"/>
            </a:lvl7pPr>
            <a:lvl8pPr indent="-228600" lvl="7" marL="3657600" rtl="0" algn="l">
              <a:spcBef>
                <a:spcPts val="320"/>
              </a:spcBef>
              <a:spcAft>
                <a:spcPts val="0"/>
              </a:spcAft>
              <a:buClr>
                <a:schemeClr val="dk1"/>
              </a:buClr>
              <a:buSzPts val="1600"/>
              <a:buNone/>
              <a:defRPr b="1" sz="1600"/>
            </a:lvl8pPr>
            <a:lvl9pPr indent="-228600" lvl="8" marL="4114800" rtl="0" algn="l">
              <a:spcBef>
                <a:spcPts val="320"/>
              </a:spcBef>
              <a:spcAft>
                <a:spcPts val="0"/>
              </a:spcAft>
              <a:buClr>
                <a:schemeClr val="dk1"/>
              </a:buClr>
              <a:buSzPts val="1600"/>
              <a:buNone/>
              <a:defRPr b="1" sz="1600"/>
            </a:lvl9pPr>
          </a:lstStyle>
          <a:p/>
        </p:txBody>
      </p:sp>
      <p:sp>
        <p:nvSpPr>
          <p:cNvPr id="120" name="Google Shape;120;p19"/>
          <p:cNvSpPr txBox="1"/>
          <p:nvPr>
            <p:ph idx="4" type="body"/>
          </p:nvPr>
        </p:nvSpPr>
        <p:spPr>
          <a:xfrm>
            <a:off x="4645025" y="2174875"/>
            <a:ext cx="4041900" cy="3951300"/>
          </a:xfrm>
          <a:prstGeom prst="rect">
            <a:avLst/>
          </a:prstGeom>
          <a:noFill/>
          <a:ln>
            <a:noFill/>
          </a:ln>
        </p:spPr>
        <p:txBody>
          <a:bodyPr anchorCtr="0" anchor="t" bIns="45700" lIns="91425" spcFirstLastPara="1" rIns="91425" wrap="square" tIns="45700">
            <a:normAutofit/>
          </a:bodyPr>
          <a:lstStyle>
            <a:lvl1pPr indent="-381000" lvl="0" marL="457200" rtl="0" algn="l">
              <a:spcBef>
                <a:spcPts val="480"/>
              </a:spcBef>
              <a:spcAft>
                <a:spcPts val="0"/>
              </a:spcAft>
              <a:buClr>
                <a:schemeClr val="dk1"/>
              </a:buClr>
              <a:buSzPts val="2400"/>
              <a:buChar char="•"/>
              <a:defRPr sz="2400"/>
            </a:lvl1pPr>
            <a:lvl2pPr indent="-355600" lvl="1" marL="914400" rtl="0" algn="l">
              <a:spcBef>
                <a:spcPts val="400"/>
              </a:spcBef>
              <a:spcAft>
                <a:spcPts val="0"/>
              </a:spcAft>
              <a:buClr>
                <a:schemeClr val="dk1"/>
              </a:buClr>
              <a:buSzPts val="2000"/>
              <a:buChar char="–"/>
              <a:defRPr sz="2000"/>
            </a:lvl2pPr>
            <a:lvl3pPr indent="-342900" lvl="2" marL="1371600" rtl="0" algn="l">
              <a:spcBef>
                <a:spcPts val="360"/>
              </a:spcBef>
              <a:spcAft>
                <a:spcPts val="0"/>
              </a:spcAft>
              <a:buClr>
                <a:schemeClr val="dk1"/>
              </a:buClr>
              <a:buSzPts val="1800"/>
              <a:buChar char="•"/>
              <a:defRPr sz="1800"/>
            </a:lvl3pPr>
            <a:lvl4pPr indent="-330200" lvl="3" marL="1828800" rtl="0" algn="l">
              <a:spcBef>
                <a:spcPts val="320"/>
              </a:spcBef>
              <a:spcAft>
                <a:spcPts val="0"/>
              </a:spcAft>
              <a:buClr>
                <a:schemeClr val="dk1"/>
              </a:buClr>
              <a:buSzPts val="1600"/>
              <a:buChar char="–"/>
              <a:defRPr sz="1600"/>
            </a:lvl4pPr>
            <a:lvl5pPr indent="-330200" lvl="4" marL="2286000" rtl="0" algn="l">
              <a:spcBef>
                <a:spcPts val="320"/>
              </a:spcBef>
              <a:spcAft>
                <a:spcPts val="0"/>
              </a:spcAft>
              <a:buClr>
                <a:schemeClr val="dk1"/>
              </a:buClr>
              <a:buSzPts val="1600"/>
              <a:buChar char="»"/>
              <a:defRPr sz="1600"/>
            </a:lvl5pPr>
            <a:lvl6pPr indent="-330200" lvl="5" marL="2743200" rtl="0" algn="l">
              <a:spcBef>
                <a:spcPts val="320"/>
              </a:spcBef>
              <a:spcAft>
                <a:spcPts val="0"/>
              </a:spcAft>
              <a:buClr>
                <a:schemeClr val="dk1"/>
              </a:buClr>
              <a:buSzPts val="1600"/>
              <a:buChar char="•"/>
              <a:defRPr sz="1600"/>
            </a:lvl6pPr>
            <a:lvl7pPr indent="-330200" lvl="6" marL="3200400" rtl="0" algn="l">
              <a:spcBef>
                <a:spcPts val="320"/>
              </a:spcBef>
              <a:spcAft>
                <a:spcPts val="0"/>
              </a:spcAft>
              <a:buClr>
                <a:schemeClr val="dk1"/>
              </a:buClr>
              <a:buSzPts val="1600"/>
              <a:buChar char="•"/>
              <a:defRPr sz="1600"/>
            </a:lvl7pPr>
            <a:lvl8pPr indent="-330200" lvl="7" marL="3657600" rtl="0" algn="l">
              <a:spcBef>
                <a:spcPts val="320"/>
              </a:spcBef>
              <a:spcAft>
                <a:spcPts val="0"/>
              </a:spcAft>
              <a:buClr>
                <a:schemeClr val="dk1"/>
              </a:buClr>
              <a:buSzPts val="1600"/>
              <a:buChar char="•"/>
              <a:defRPr sz="1600"/>
            </a:lvl8pPr>
            <a:lvl9pPr indent="-330200" lvl="8" marL="4114800" rtl="0" algn="l">
              <a:spcBef>
                <a:spcPts val="320"/>
              </a:spcBef>
              <a:spcAft>
                <a:spcPts val="0"/>
              </a:spcAft>
              <a:buClr>
                <a:schemeClr val="dk1"/>
              </a:buClr>
              <a:buSzPts val="1600"/>
              <a:buChar char="•"/>
              <a:defRPr sz="1600"/>
            </a:lvl9pPr>
          </a:lstStyle>
          <a:p/>
        </p:txBody>
      </p:sp>
      <p:sp>
        <p:nvSpPr>
          <p:cNvPr id="121" name="Google Shape;121;p19"/>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2" name="Google Shape;122;p19"/>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3" name="Google Shape;123;p19"/>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4" name="Shape 124"/>
        <p:cNvGrpSpPr/>
        <p:nvPr/>
      </p:nvGrpSpPr>
      <p:grpSpPr>
        <a:xfrm>
          <a:off x="0" y="0"/>
          <a:ext cx="0" cy="0"/>
          <a:chOff x="0" y="0"/>
          <a:chExt cx="0" cy="0"/>
        </a:xfrm>
      </p:grpSpPr>
      <p:sp>
        <p:nvSpPr>
          <p:cNvPr id="125" name="Google Shape;125;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6" name="Google Shape;126;p20"/>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7" name="Google Shape;127;p20"/>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28" name="Google Shape;128;p20"/>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29" name="Shape 129"/>
        <p:cNvGrpSpPr/>
        <p:nvPr/>
      </p:nvGrpSpPr>
      <p:grpSpPr>
        <a:xfrm>
          <a:off x="0" y="0"/>
          <a:ext cx="0" cy="0"/>
          <a:chOff x="0" y="0"/>
          <a:chExt cx="0" cy="0"/>
        </a:xfrm>
      </p:grpSpPr>
      <p:sp>
        <p:nvSpPr>
          <p:cNvPr id="130" name="Google Shape;130;p21"/>
          <p:cNvSpPr txBox="1"/>
          <p:nvPr>
            <p:ph type="title"/>
          </p:nvPr>
        </p:nvSpPr>
        <p:spPr>
          <a:xfrm>
            <a:off x="457200" y="273050"/>
            <a:ext cx="3008400" cy="11622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1" name="Google Shape;131;p21"/>
          <p:cNvSpPr txBox="1"/>
          <p:nvPr>
            <p:ph idx="1" type="body"/>
          </p:nvPr>
        </p:nvSpPr>
        <p:spPr>
          <a:xfrm>
            <a:off x="3575050" y="273050"/>
            <a:ext cx="5111700" cy="5853000"/>
          </a:xfrm>
          <a:prstGeom prst="rect">
            <a:avLst/>
          </a:prstGeom>
          <a:noFill/>
          <a:ln>
            <a:noFill/>
          </a:ln>
        </p:spPr>
        <p:txBody>
          <a:bodyPr anchorCtr="0" anchor="t" bIns="45700" lIns="91425" spcFirstLastPara="1" rIns="91425" wrap="square" tIns="45700">
            <a:normAutofit/>
          </a:bodyPr>
          <a:lstStyle>
            <a:lvl1pPr indent="-431800" lvl="0" marL="457200" rtl="0" algn="l">
              <a:spcBef>
                <a:spcPts val="640"/>
              </a:spcBef>
              <a:spcAft>
                <a:spcPts val="0"/>
              </a:spcAft>
              <a:buClr>
                <a:schemeClr val="dk1"/>
              </a:buClr>
              <a:buSzPts val="3200"/>
              <a:buChar char="•"/>
              <a:defRPr sz="3200"/>
            </a:lvl1pPr>
            <a:lvl2pPr indent="-406400" lvl="1" marL="914400" rtl="0" algn="l">
              <a:spcBef>
                <a:spcPts val="560"/>
              </a:spcBef>
              <a:spcAft>
                <a:spcPts val="0"/>
              </a:spcAft>
              <a:buClr>
                <a:schemeClr val="dk1"/>
              </a:buClr>
              <a:buSzPts val="2800"/>
              <a:buChar char="–"/>
              <a:defRPr sz="2800"/>
            </a:lvl2pPr>
            <a:lvl3pPr indent="-381000" lvl="2" marL="1371600" rtl="0" algn="l">
              <a:spcBef>
                <a:spcPts val="480"/>
              </a:spcBef>
              <a:spcAft>
                <a:spcPts val="0"/>
              </a:spcAft>
              <a:buClr>
                <a:schemeClr val="dk1"/>
              </a:buClr>
              <a:buSzPts val="2400"/>
              <a:buChar char="•"/>
              <a:defRPr sz="2400"/>
            </a:lvl3pPr>
            <a:lvl4pPr indent="-355600" lvl="3" marL="1828800" rtl="0" algn="l">
              <a:spcBef>
                <a:spcPts val="400"/>
              </a:spcBef>
              <a:spcAft>
                <a:spcPts val="0"/>
              </a:spcAft>
              <a:buClr>
                <a:schemeClr val="dk1"/>
              </a:buClr>
              <a:buSzPts val="2000"/>
              <a:buChar char="–"/>
              <a:defRPr sz="2000"/>
            </a:lvl4pPr>
            <a:lvl5pPr indent="-355600" lvl="4" marL="2286000" rtl="0" algn="l">
              <a:spcBef>
                <a:spcPts val="400"/>
              </a:spcBef>
              <a:spcAft>
                <a:spcPts val="0"/>
              </a:spcAft>
              <a:buClr>
                <a:schemeClr val="dk1"/>
              </a:buClr>
              <a:buSzPts val="2000"/>
              <a:buChar char="»"/>
              <a:defRPr sz="2000"/>
            </a:lvl5pPr>
            <a:lvl6pPr indent="-355600" lvl="5" marL="2743200" rtl="0" algn="l">
              <a:spcBef>
                <a:spcPts val="400"/>
              </a:spcBef>
              <a:spcAft>
                <a:spcPts val="0"/>
              </a:spcAft>
              <a:buClr>
                <a:schemeClr val="dk1"/>
              </a:buClr>
              <a:buSzPts val="2000"/>
              <a:buChar char="•"/>
              <a:defRPr sz="2000"/>
            </a:lvl6pPr>
            <a:lvl7pPr indent="-355600" lvl="6" marL="3200400" rtl="0" algn="l">
              <a:spcBef>
                <a:spcPts val="400"/>
              </a:spcBef>
              <a:spcAft>
                <a:spcPts val="0"/>
              </a:spcAft>
              <a:buClr>
                <a:schemeClr val="dk1"/>
              </a:buClr>
              <a:buSzPts val="2000"/>
              <a:buChar char="•"/>
              <a:defRPr sz="2000"/>
            </a:lvl7pPr>
            <a:lvl8pPr indent="-355600" lvl="7" marL="3657600" rtl="0" algn="l">
              <a:spcBef>
                <a:spcPts val="400"/>
              </a:spcBef>
              <a:spcAft>
                <a:spcPts val="0"/>
              </a:spcAft>
              <a:buClr>
                <a:schemeClr val="dk1"/>
              </a:buClr>
              <a:buSzPts val="2000"/>
              <a:buChar char="•"/>
              <a:defRPr sz="2000"/>
            </a:lvl8pPr>
            <a:lvl9pPr indent="-355600" lvl="8" marL="4114800" rtl="0" algn="l">
              <a:spcBef>
                <a:spcPts val="400"/>
              </a:spcBef>
              <a:spcAft>
                <a:spcPts val="0"/>
              </a:spcAft>
              <a:buClr>
                <a:schemeClr val="dk1"/>
              </a:buClr>
              <a:buSzPts val="2000"/>
              <a:buChar char="•"/>
              <a:defRPr sz="2000"/>
            </a:lvl9pPr>
          </a:lstStyle>
          <a:p/>
        </p:txBody>
      </p:sp>
      <p:sp>
        <p:nvSpPr>
          <p:cNvPr id="132" name="Google Shape;132;p21"/>
          <p:cNvSpPr txBox="1"/>
          <p:nvPr>
            <p:ph idx="2" type="body"/>
          </p:nvPr>
        </p:nvSpPr>
        <p:spPr>
          <a:xfrm>
            <a:off x="457200" y="1435100"/>
            <a:ext cx="3008400" cy="46911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33" name="Google Shape;133;p21"/>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4" name="Google Shape;134;p21"/>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35" name="Google Shape;135;p21"/>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36" name="Shape 136"/>
        <p:cNvGrpSpPr/>
        <p:nvPr/>
      </p:nvGrpSpPr>
      <p:grpSpPr>
        <a:xfrm>
          <a:off x="0" y="0"/>
          <a:ext cx="0" cy="0"/>
          <a:chOff x="0" y="0"/>
          <a:chExt cx="0" cy="0"/>
        </a:xfrm>
      </p:grpSpPr>
      <p:sp>
        <p:nvSpPr>
          <p:cNvPr id="137" name="Google Shape;137;p22"/>
          <p:cNvSpPr txBox="1"/>
          <p:nvPr>
            <p:ph type="title"/>
          </p:nvPr>
        </p:nvSpPr>
        <p:spPr>
          <a:xfrm>
            <a:off x="1792288" y="4800600"/>
            <a:ext cx="5486400" cy="566700"/>
          </a:xfrm>
          <a:prstGeom prst="rect">
            <a:avLst/>
          </a:prstGeom>
          <a:noFill/>
          <a:ln>
            <a:noFill/>
          </a:ln>
        </p:spPr>
        <p:txBody>
          <a:bodyPr anchorCtr="0" anchor="b" bIns="45700" lIns="91425" spcFirstLastPara="1" rIns="91425" wrap="square" tIns="45700">
            <a:normAutofit/>
          </a:bodyPr>
          <a:lstStyle>
            <a:lvl1pPr lvl="0" rtl="0" algn="l">
              <a:spcBef>
                <a:spcPts val="0"/>
              </a:spcBef>
              <a:spcAft>
                <a:spcPts val="0"/>
              </a:spcAft>
              <a:buClr>
                <a:schemeClr val="dk1"/>
              </a:buClr>
              <a:buSzPts val="2000"/>
              <a:buFont typeface="Calibri"/>
              <a:buNone/>
              <a:defRPr b="1" sz="2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38" name="Google Shape;138;p22"/>
          <p:cNvSpPr/>
          <p:nvPr>
            <p:ph idx="2" type="pic"/>
          </p:nvPr>
        </p:nvSpPr>
        <p:spPr>
          <a:xfrm>
            <a:off x="1792288" y="612775"/>
            <a:ext cx="5486400" cy="4114800"/>
          </a:xfrm>
          <a:prstGeom prst="rect">
            <a:avLst/>
          </a:prstGeom>
          <a:noFill/>
          <a:ln>
            <a:noFill/>
          </a:ln>
        </p:spPr>
      </p:sp>
      <p:sp>
        <p:nvSpPr>
          <p:cNvPr id="139" name="Google Shape;139;p22"/>
          <p:cNvSpPr txBox="1"/>
          <p:nvPr>
            <p:ph idx="1" type="body"/>
          </p:nvPr>
        </p:nvSpPr>
        <p:spPr>
          <a:xfrm>
            <a:off x="1792288" y="5367338"/>
            <a:ext cx="5486400" cy="804900"/>
          </a:xfrm>
          <a:prstGeom prst="rect">
            <a:avLst/>
          </a:prstGeom>
          <a:noFill/>
          <a:ln>
            <a:noFill/>
          </a:ln>
        </p:spPr>
        <p:txBody>
          <a:bodyPr anchorCtr="0" anchor="t" bIns="45700" lIns="91425" spcFirstLastPara="1" rIns="91425" wrap="square" tIns="45700">
            <a:normAutofit/>
          </a:bodyPr>
          <a:lstStyle>
            <a:lvl1pPr indent="-228600" lvl="0" marL="457200" rtl="0" algn="l">
              <a:spcBef>
                <a:spcPts val="280"/>
              </a:spcBef>
              <a:spcAft>
                <a:spcPts val="0"/>
              </a:spcAft>
              <a:buClr>
                <a:schemeClr val="dk1"/>
              </a:buClr>
              <a:buSzPts val="1400"/>
              <a:buNone/>
              <a:defRPr sz="1400"/>
            </a:lvl1pPr>
            <a:lvl2pPr indent="-228600" lvl="1" marL="914400" rtl="0" algn="l">
              <a:spcBef>
                <a:spcPts val="240"/>
              </a:spcBef>
              <a:spcAft>
                <a:spcPts val="0"/>
              </a:spcAft>
              <a:buClr>
                <a:schemeClr val="dk1"/>
              </a:buClr>
              <a:buSzPts val="1200"/>
              <a:buNone/>
              <a:defRPr sz="1200"/>
            </a:lvl2pPr>
            <a:lvl3pPr indent="-228600" lvl="2" marL="1371600" rtl="0" algn="l">
              <a:spcBef>
                <a:spcPts val="200"/>
              </a:spcBef>
              <a:spcAft>
                <a:spcPts val="0"/>
              </a:spcAft>
              <a:buClr>
                <a:schemeClr val="dk1"/>
              </a:buClr>
              <a:buSzPts val="1000"/>
              <a:buNone/>
              <a:defRPr sz="1000"/>
            </a:lvl3pPr>
            <a:lvl4pPr indent="-228600" lvl="3" marL="1828800" rtl="0" algn="l">
              <a:spcBef>
                <a:spcPts val="180"/>
              </a:spcBef>
              <a:spcAft>
                <a:spcPts val="0"/>
              </a:spcAft>
              <a:buClr>
                <a:schemeClr val="dk1"/>
              </a:buClr>
              <a:buSzPts val="900"/>
              <a:buNone/>
              <a:defRPr sz="900"/>
            </a:lvl4pPr>
            <a:lvl5pPr indent="-228600" lvl="4" marL="2286000" rtl="0" algn="l">
              <a:spcBef>
                <a:spcPts val="180"/>
              </a:spcBef>
              <a:spcAft>
                <a:spcPts val="0"/>
              </a:spcAft>
              <a:buClr>
                <a:schemeClr val="dk1"/>
              </a:buClr>
              <a:buSzPts val="900"/>
              <a:buNone/>
              <a:defRPr sz="900"/>
            </a:lvl5pPr>
            <a:lvl6pPr indent="-228600" lvl="5" marL="2743200" rtl="0" algn="l">
              <a:spcBef>
                <a:spcPts val="180"/>
              </a:spcBef>
              <a:spcAft>
                <a:spcPts val="0"/>
              </a:spcAft>
              <a:buClr>
                <a:schemeClr val="dk1"/>
              </a:buClr>
              <a:buSzPts val="900"/>
              <a:buNone/>
              <a:defRPr sz="900"/>
            </a:lvl6pPr>
            <a:lvl7pPr indent="-228600" lvl="6" marL="3200400" rtl="0" algn="l">
              <a:spcBef>
                <a:spcPts val="180"/>
              </a:spcBef>
              <a:spcAft>
                <a:spcPts val="0"/>
              </a:spcAft>
              <a:buClr>
                <a:schemeClr val="dk1"/>
              </a:buClr>
              <a:buSzPts val="900"/>
              <a:buNone/>
              <a:defRPr sz="900"/>
            </a:lvl7pPr>
            <a:lvl8pPr indent="-228600" lvl="7" marL="3657600" rtl="0" algn="l">
              <a:spcBef>
                <a:spcPts val="180"/>
              </a:spcBef>
              <a:spcAft>
                <a:spcPts val="0"/>
              </a:spcAft>
              <a:buClr>
                <a:schemeClr val="dk1"/>
              </a:buClr>
              <a:buSzPts val="900"/>
              <a:buNone/>
              <a:defRPr sz="900"/>
            </a:lvl8pPr>
            <a:lvl9pPr indent="-228600" lvl="8" marL="4114800" rtl="0" algn="l">
              <a:spcBef>
                <a:spcPts val="180"/>
              </a:spcBef>
              <a:spcAft>
                <a:spcPts val="0"/>
              </a:spcAft>
              <a:buClr>
                <a:schemeClr val="dk1"/>
              </a:buClr>
              <a:buSzPts val="900"/>
              <a:buNone/>
              <a:defRPr sz="900"/>
            </a:lvl9pPr>
          </a:lstStyle>
          <a:p/>
        </p:txBody>
      </p:sp>
      <p:sp>
        <p:nvSpPr>
          <p:cNvPr id="140" name="Google Shape;140;p22"/>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1" name="Google Shape;141;p22"/>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2" name="Google Shape;142;p22"/>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43" name="Shape 143"/>
        <p:cNvGrpSpPr/>
        <p:nvPr/>
      </p:nvGrpSpPr>
      <p:grpSpPr>
        <a:xfrm>
          <a:off x="0" y="0"/>
          <a:ext cx="0" cy="0"/>
          <a:chOff x="0" y="0"/>
          <a:chExt cx="0" cy="0"/>
        </a:xfrm>
      </p:grpSpPr>
      <p:sp>
        <p:nvSpPr>
          <p:cNvPr id="144" name="Google Shape;144;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45" name="Google Shape;145;p23"/>
          <p:cNvSpPr txBox="1"/>
          <p:nvPr>
            <p:ph idx="1" type="body"/>
          </p:nvPr>
        </p:nvSpPr>
        <p:spPr>
          <a:xfrm rot="5400000">
            <a:off x="2308950" y="-251550"/>
            <a:ext cx="4526100" cy="82296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46" name="Google Shape;146;p2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7" name="Google Shape;147;p2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48" name="Google Shape;148;p2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49" name="Shape 149"/>
        <p:cNvGrpSpPr/>
        <p:nvPr/>
      </p:nvGrpSpPr>
      <p:grpSpPr>
        <a:xfrm>
          <a:off x="0" y="0"/>
          <a:ext cx="0" cy="0"/>
          <a:chOff x="0" y="0"/>
          <a:chExt cx="0" cy="0"/>
        </a:xfrm>
      </p:grpSpPr>
      <p:sp>
        <p:nvSpPr>
          <p:cNvPr id="150" name="Google Shape;150;p24"/>
          <p:cNvSpPr txBox="1"/>
          <p:nvPr>
            <p:ph type="title"/>
          </p:nvPr>
        </p:nvSpPr>
        <p:spPr>
          <a:xfrm rot="5400000">
            <a:off x="4732350" y="2171688"/>
            <a:ext cx="5851500" cy="2057400"/>
          </a:xfrm>
          <a:prstGeom prst="rect">
            <a:avLst/>
          </a:prstGeom>
          <a:noFill/>
          <a:ln>
            <a:noFill/>
          </a:ln>
        </p:spPr>
        <p:txBody>
          <a:bodyPr anchorCtr="0" anchor="ctr" bIns="45700" lIns="91425" spcFirstLastPara="1" rIns="91425" wrap="square" tIns="45700">
            <a:normAutofit/>
          </a:bodyPr>
          <a:lstStyle>
            <a:lvl1pPr lvl="0" rtl="0" algn="ctr">
              <a:spcBef>
                <a:spcPts val="0"/>
              </a:spcBef>
              <a:spcAft>
                <a:spcPts val="0"/>
              </a:spcAft>
              <a:buClr>
                <a:schemeClr val="dk1"/>
              </a:buClr>
              <a:buSzPts val="18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51" name="Google Shape;151;p24"/>
          <p:cNvSpPr txBox="1"/>
          <p:nvPr>
            <p:ph idx="1" type="body"/>
          </p:nvPr>
        </p:nvSpPr>
        <p:spPr>
          <a:xfrm rot="5400000">
            <a:off x="541350" y="190488"/>
            <a:ext cx="5851500" cy="6019800"/>
          </a:xfrm>
          <a:prstGeom prst="rect">
            <a:avLst/>
          </a:prstGeom>
          <a:noFill/>
          <a:ln>
            <a:noFill/>
          </a:ln>
        </p:spPr>
        <p:txBody>
          <a:bodyPr anchorCtr="0" anchor="t" bIns="45700" lIns="91425" spcFirstLastPara="1" rIns="91425" wrap="square" tIns="45700">
            <a:normAutofit/>
          </a:bodyPr>
          <a:lstStyle>
            <a:lvl1pPr indent="-342900" lvl="0" marL="457200" rtl="0" algn="l">
              <a:spcBef>
                <a:spcPts val="360"/>
              </a:spcBef>
              <a:spcAft>
                <a:spcPts val="0"/>
              </a:spcAft>
              <a:buClr>
                <a:schemeClr val="dk1"/>
              </a:buClr>
              <a:buSzPts val="1800"/>
              <a:buChar char="•"/>
              <a:defRPr/>
            </a:lvl1pPr>
            <a:lvl2pPr indent="-342900" lvl="1" marL="914400" rtl="0" algn="l">
              <a:spcBef>
                <a:spcPts val="360"/>
              </a:spcBef>
              <a:spcAft>
                <a:spcPts val="0"/>
              </a:spcAft>
              <a:buClr>
                <a:schemeClr val="dk1"/>
              </a:buClr>
              <a:buSzPts val="1800"/>
              <a:buChar char="–"/>
              <a:defRPr/>
            </a:lvl2pPr>
            <a:lvl3pPr indent="-342900" lvl="2" marL="1371600" rtl="0" algn="l">
              <a:spcBef>
                <a:spcPts val="360"/>
              </a:spcBef>
              <a:spcAft>
                <a:spcPts val="0"/>
              </a:spcAft>
              <a:buClr>
                <a:schemeClr val="dk1"/>
              </a:buClr>
              <a:buSzPts val="1800"/>
              <a:buChar char="•"/>
              <a:defRPr/>
            </a:lvl3pPr>
            <a:lvl4pPr indent="-342900" lvl="3" marL="1828800" rtl="0" algn="l">
              <a:spcBef>
                <a:spcPts val="360"/>
              </a:spcBef>
              <a:spcAft>
                <a:spcPts val="0"/>
              </a:spcAft>
              <a:buClr>
                <a:schemeClr val="dk1"/>
              </a:buClr>
              <a:buSzPts val="1800"/>
              <a:buChar char="–"/>
              <a:defRPr/>
            </a:lvl4pPr>
            <a:lvl5pPr indent="-342900" lvl="4" marL="2286000" rtl="0" algn="l">
              <a:spcBef>
                <a:spcPts val="360"/>
              </a:spcBef>
              <a:spcAft>
                <a:spcPts val="0"/>
              </a:spcAft>
              <a:buClr>
                <a:schemeClr val="dk1"/>
              </a:buClr>
              <a:buSzPts val="1800"/>
              <a:buChar char="»"/>
              <a:defRPr/>
            </a:lvl5pPr>
            <a:lvl6pPr indent="-342900" lvl="5" marL="2743200" rtl="0" algn="l">
              <a:spcBef>
                <a:spcPts val="360"/>
              </a:spcBef>
              <a:spcAft>
                <a:spcPts val="0"/>
              </a:spcAft>
              <a:buClr>
                <a:schemeClr val="dk1"/>
              </a:buClr>
              <a:buSzPts val="1800"/>
              <a:buChar char="•"/>
              <a:defRPr/>
            </a:lvl6pPr>
            <a:lvl7pPr indent="-342900" lvl="6" marL="3200400" rtl="0" algn="l">
              <a:spcBef>
                <a:spcPts val="360"/>
              </a:spcBef>
              <a:spcAft>
                <a:spcPts val="0"/>
              </a:spcAft>
              <a:buClr>
                <a:schemeClr val="dk1"/>
              </a:buClr>
              <a:buSzPts val="1800"/>
              <a:buChar char="•"/>
              <a:defRPr/>
            </a:lvl7pPr>
            <a:lvl8pPr indent="-342900" lvl="7" marL="3657600" rtl="0" algn="l">
              <a:spcBef>
                <a:spcPts val="360"/>
              </a:spcBef>
              <a:spcAft>
                <a:spcPts val="0"/>
              </a:spcAft>
              <a:buClr>
                <a:schemeClr val="dk1"/>
              </a:buClr>
              <a:buSzPts val="1800"/>
              <a:buChar char="•"/>
              <a:defRPr/>
            </a:lvl8pPr>
            <a:lvl9pPr indent="-342900" lvl="8" marL="4114800" rtl="0" algn="l">
              <a:spcBef>
                <a:spcPts val="360"/>
              </a:spcBef>
              <a:spcAft>
                <a:spcPts val="0"/>
              </a:spcAft>
              <a:buClr>
                <a:schemeClr val="dk1"/>
              </a:buClr>
              <a:buSzPts val="1800"/>
              <a:buChar char="•"/>
              <a:defRPr/>
            </a:lvl9pPr>
          </a:lstStyle>
          <a:p/>
        </p:txBody>
      </p:sp>
      <p:sp>
        <p:nvSpPr>
          <p:cNvPr id="152" name="Google Shape;152;p24"/>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rtl="0" algn="l">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3" name="Google Shape;153;p24"/>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rtl="0" algn="ctr">
              <a:spcBef>
                <a:spcPts val="0"/>
              </a:spcBef>
              <a:spcAft>
                <a:spcPts val="0"/>
              </a:spcAft>
              <a:buSzPts val="1400"/>
              <a:buNone/>
              <a:defRPr/>
            </a:lvl1pPr>
            <a:lvl2pPr lvl="1" rtl="0" algn="l">
              <a:spcBef>
                <a:spcPts val="0"/>
              </a:spcBef>
              <a:spcAft>
                <a:spcPts val="0"/>
              </a:spcAft>
              <a:buSzPts val="1400"/>
              <a:buNone/>
              <a:defRPr/>
            </a:lvl2pPr>
            <a:lvl3pPr lvl="2" rtl="0" algn="l">
              <a:spcBef>
                <a:spcPts val="0"/>
              </a:spcBef>
              <a:spcAft>
                <a:spcPts val="0"/>
              </a:spcAft>
              <a:buSzPts val="1400"/>
              <a:buNone/>
              <a:defRPr/>
            </a:lvl3pPr>
            <a:lvl4pPr lvl="3" rtl="0" algn="l">
              <a:spcBef>
                <a:spcPts val="0"/>
              </a:spcBef>
              <a:spcAft>
                <a:spcPts val="0"/>
              </a:spcAft>
              <a:buSzPts val="1400"/>
              <a:buNone/>
              <a:defRPr/>
            </a:lvl4pPr>
            <a:lvl5pPr lvl="4" rtl="0" algn="l">
              <a:spcBef>
                <a:spcPts val="0"/>
              </a:spcBef>
              <a:spcAft>
                <a:spcPts val="0"/>
              </a:spcAft>
              <a:buSzPts val="1400"/>
              <a:buNone/>
              <a:defRPr/>
            </a:lvl5pPr>
            <a:lvl6pPr lvl="5" rtl="0" algn="l">
              <a:spcBef>
                <a:spcPts val="0"/>
              </a:spcBef>
              <a:spcAft>
                <a:spcPts val="0"/>
              </a:spcAft>
              <a:buSzPts val="1400"/>
              <a:buNone/>
              <a:defRPr/>
            </a:lvl6pPr>
            <a:lvl7pPr lvl="6" rtl="0" algn="l">
              <a:spcBef>
                <a:spcPts val="0"/>
              </a:spcBef>
              <a:spcAft>
                <a:spcPts val="0"/>
              </a:spcAft>
              <a:buSzPts val="1400"/>
              <a:buNone/>
              <a:defRPr/>
            </a:lvl7pPr>
            <a:lvl8pPr lvl="7" rtl="0" algn="l">
              <a:spcBef>
                <a:spcPts val="0"/>
              </a:spcBef>
              <a:spcAft>
                <a:spcPts val="0"/>
              </a:spcAft>
              <a:buSzPts val="1400"/>
              <a:buNone/>
              <a:defRPr/>
            </a:lvl8pPr>
            <a:lvl9pPr lvl="8" rtl="0" algn="l">
              <a:spcBef>
                <a:spcPts val="0"/>
              </a:spcBef>
              <a:spcAft>
                <a:spcPts val="0"/>
              </a:spcAft>
              <a:buSzPts val="1400"/>
              <a:buNone/>
              <a:defRPr/>
            </a:lvl9pPr>
          </a:lstStyle>
          <a:p/>
        </p:txBody>
      </p:sp>
      <p:sp>
        <p:nvSpPr>
          <p:cNvPr id="154" name="Google Shape;154;p24"/>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5"/>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30" name="Google Shape;30;p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6"/>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6" name="Google Shape;36;p6"/>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7" name="Google Shape;37;p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7"/>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3" name="Google Shape;43;p7"/>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4" name="Google Shape;44;p7"/>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5" name="Google Shape;45;p7"/>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6" name="Google Shape;46;p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9"/>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9"/>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p:nvPr>
            <p:ph idx="2" type="pic"/>
          </p:nvPr>
        </p:nvSpPr>
        <p:spPr>
          <a:xfrm>
            <a:off x="1792288" y="612775"/>
            <a:ext cx="5486400" cy="4114800"/>
          </a:xfrm>
          <a:prstGeom prst="rect">
            <a:avLst/>
          </a:prstGeom>
          <a:noFill/>
          <a:ln>
            <a:noFill/>
          </a:ln>
        </p:spPr>
      </p:sp>
      <p:sp>
        <p:nvSpPr>
          <p:cNvPr id="64" name="Google Shape;64;p10"/>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0" name="Shape 80"/>
        <p:cNvGrpSpPr/>
        <p:nvPr/>
      </p:nvGrpSpPr>
      <p:grpSpPr>
        <a:xfrm>
          <a:off x="0" y="0"/>
          <a:ext cx="0" cy="0"/>
          <a:chOff x="0" y="0"/>
          <a:chExt cx="0" cy="0"/>
        </a:xfrm>
      </p:grpSpPr>
      <p:sp>
        <p:nvSpPr>
          <p:cNvPr id="81" name="Google Shape;8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82" name="Google Shape;82;p1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3" name="Google Shape;83;p13"/>
          <p:cNvSpPr txBox="1"/>
          <p:nvPr>
            <p:ph idx="10" type="dt"/>
          </p:nvPr>
        </p:nvSpPr>
        <p:spPr>
          <a:xfrm>
            <a:off x="457200" y="6356350"/>
            <a:ext cx="2133600" cy="36510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4" name="Google Shape;84;p13"/>
          <p:cNvSpPr txBox="1"/>
          <p:nvPr>
            <p:ph idx="11" type="ftr"/>
          </p:nvPr>
        </p:nvSpPr>
        <p:spPr>
          <a:xfrm>
            <a:off x="3124200" y="6356350"/>
            <a:ext cx="2895600" cy="36510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5" name="Google Shape;85;p13"/>
          <p:cNvSpPr txBox="1"/>
          <p:nvPr>
            <p:ph idx="12" type="sldNum"/>
          </p:nvPr>
        </p:nvSpPr>
        <p:spPr>
          <a:xfrm>
            <a:off x="6553200" y="6356350"/>
            <a:ext cx="21336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0.png"/><Relationship Id="rId4" Type="http://schemas.openxmlformats.org/officeDocument/2006/relationships/image" Target="../media/image15.png"/><Relationship Id="rId5" Type="http://schemas.openxmlformats.org/officeDocument/2006/relationships/image" Target="../media/image11.png"/><Relationship Id="rId6"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5.png"/><Relationship Id="rId5" Type="http://schemas.openxmlformats.org/officeDocument/2006/relationships/image" Target="../media/image11.png"/><Relationship Id="rId6"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22.png"/><Relationship Id="rId5" Type="http://schemas.openxmlformats.org/officeDocument/2006/relationships/hyperlink" Target="https://en.wikipedia.org/wiki/en:Creative_Commons" TargetMode="External"/><Relationship Id="rId6" Type="http://schemas.openxmlformats.org/officeDocument/2006/relationships/hyperlink" Target="https://creativecommons.org/licenses/by-sa/3.0/deed.en"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5.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hyperlink" Target="http://www.youtube.com/watch?v=3XaivDbZrKo" TargetMode="External"/><Relationship Id="rId5" Type="http://schemas.openxmlformats.org/officeDocument/2006/relationships/image" Target="../media/image19.jpg"/><Relationship Id="rId6"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pSp>
        <p:nvGrpSpPr>
          <p:cNvPr id="159" name="Google Shape;159;p25"/>
          <p:cNvGrpSpPr/>
          <p:nvPr/>
        </p:nvGrpSpPr>
        <p:grpSpPr>
          <a:xfrm>
            <a:off x="-31071" y="-180826"/>
            <a:ext cx="4239084" cy="10467826"/>
            <a:chOff x="0" y="-241102"/>
            <a:chExt cx="5652112" cy="13957102"/>
          </a:xfrm>
        </p:grpSpPr>
        <p:grpSp>
          <p:nvGrpSpPr>
            <p:cNvPr id="160" name="Google Shape;160;p25"/>
            <p:cNvGrpSpPr/>
            <p:nvPr/>
          </p:nvGrpSpPr>
          <p:grpSpPr>
            <a:xfrm>
              <a:off x="2826056" y="-241102"/>
              <a:ext cx="2826056" cy="13957102"/>
              <a:chOff x="0" y="-47625"/>
              <a:chExt cx="558233" cy="2756958"/>
            </a:xfrm>
          </p:grpSpPr>
          <p:sp>
            <p:nvSpPr>
              <p:cNvPr id="161" name="Google Shape;16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62" name="Google Shape;162;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3" name="Google Shape;163;p25"/>
            <p:cNvGrpSpPr/>
            <p:nvPr/>
          </p:nvGrpSpPr>
          <p:grpSpPr>
            <a:xfrm>
              <a:off x="1413028" y="-241102"/>
              <a:ext cx="2826056" cy="13957102"/>
              <a:chOff x="0" y="-47625"/>
              <a:chExt cx="558233" cy="2756958"/>
            </a:xfrm>
          </p:grpSpPr>
          <p:sp>
            <p:nvSpPr>
              <p:cNvPr id="164" name="Google Shape;16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65" name="Google Shape;165;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nvGrpSpPr>
            <p:cNvPr id="166" name="Google Shape;166;p25"/>
            <p:cNvGrpSpPr/>
            <p:nvPr/>
          </p:nvGrpSpPr>
          <p:grpSpPr>
            <a:xfrm>
              <a:off x="0" y="-241102"/>
              <a:ext cx="2826056" cy="13957102"/>
              <a:chOff x="0" y="-47625"/>
              <a:chExt cx="558233" cy="2756958"/>
            </a:xfrm>
          </p:grpSpPr>
          <p:sp>
            <p:nvSpPr>
              <p:cNvPr id="167" name="Google Shape;16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68" name="Google Shape;168;p25"/>
              <p:cNvSpPr txBox="1"/>
              <p:nvPr/>
            </p:nvSpPr>
            <p:spPr>
              <a:xfrm>
                <a:off x="0" y="-47625"/>
                <a:ext cx="558233" cy="2756958"/>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grpSp>
      <p:sp>
        <p:nvSpPr>
          <p:cNvPr id="169" name="Google Shape;169;p25"/>
          <p:cNvSpPr txBox="1"/>
          <p:nvPr/>
        </p:nvSpPr>
        <p:spPr>
          <a:xfrm>
            <a:off x="4208013" y="2742328"/>
            <a:ext cx="14079900" cy="40608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US" sz="13599">
                <a:solidFill>
                  <a:srgbClr val="231F20"/>
                </a:solidFill>
                <a:latin typeface="Halant"/>
                <a:ea typeface="Halant"/>
                <a:cs typeface="Halant"/>
                <a:sym typeface="Halant"/>
              </a:rPr>
              <a:t>TRANSATLANTIC SLAVE TRADE</a:t>
            </a:r>
            <a:endParaRPr sz="500"/>
          </a:p>
        </p:txBody>
      </p:sp>
      <p:sp>
        <p:nvSpPr>
          <p:cNvPr id="170" name="Google Shape;170;p25"/>
          <p:cNvSpPr/>
          <p:nvPr/>
        </p:nvSpPr>
        <p:spPr>
          <a:xfrm>
            <a:off x="12646898"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71" name="Google Shape;171;p25"/>
          <p:cNvSpPr txBox="1"/>
          <p:nvPr/>
        </p:nvSpPr>
        <p:spPr>
          <a:xfrm>
            <a:off x="4633952" y="6917208"/>
            <a:ext cx="12625200" cy="8829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0" i="0" lang="en-US" sz="5735" u="none" cap="none" strike="noStrike">
                <a:solidFill>
                  <a:srgbClr val="231F20"/>
                </a:solidFill>
                <a:latin typeface="Inter"/>
                <a:ea typeface="Inter"/>
                <a:cs typeface="Inter"/>
                <a:sym typeface="Inter"/>
              </a:rPr>
              <a:t>Unit </a:t>
            </a:r>
            <a:r>
              <a:rPr lang="en-US" sz="5735">
                <a:solidFill>
                  <a:srgbClr val="231F20"/>
                </a:solidFill>
                <a:latin typeface="Inter"/>
                <a:ea typeface="Inter"/>
                <a:cs typeface="Inter"/>
                <a:sym typeface="Inter"/>
              </a:rPr>
              <a:t>2:</a:t>
            </a:r>
            <a:r>
              <a:rPr b="0" i="0" lang="en-US" sz="5735" u="none" cap="none" strike="noStrike">
                <a:solidFill>
                  <a:srgbClr val="231F20"/>
                </a:solidFill>
                <a:latin typeface="Inter"/>
                <a:ea typeface="Inter"/>
                <a:cs typeface="Inter"/>
                <a:sym typeface="Inter"/>
              </a:rPr>
              <a:t> </a:t>
            </a:r>
            <a:r>
              <a:rPr lang="en-US" sz="5735">
                <a:solidFill>
                  <a:srgbClr val="231F20"/>
                </a:solidFill>
                <a:latin typeface="Inter"/>
                <a:ea typeface="Inter"/>
                <a:cs typeface="Inter"/>
                <a:sym typeface="Inter"/>
              </a:rPr>
              <a:t>Exploration &amp; Colonization</a:t>
            </a:r>
            <a:endParaRPr/>
          </a:p>
        </p:txBody>
      </p:sp>
      <p:sp>
        <p:nvSpPr>
          <p:cNvPr id="172" name="Google Shape;172;p25"/>
          <p:cNvSpPr/>
          <p:nvPr/>
        </p:nvSpPr>
        <p:spPr>
          <a:xfrm>
            <a:off x="11118095" y="9258300"/>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3" name="Google Shape;173;p25"/>
          <p:cNvSpPr txBox="1"/>
          <p:nvPr/>
        </p:nvSpPr>
        <p:spPr>
          <a:xfrm rot="-5400000">
            <a:off x="-2830777" y="5012004"/>
            <a:ext cx="6882000" cy="415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74" name="Google Shape;174;p25"/>
          <p:cNvCxnSpPr/>
          <p:nvPr/>
        </p:nvCxnSpPr>
        <p:spPr>
          <a:xfrm rot="10800000">
            <a:off x="648533" y="-28469"/>
            <a:ext cx="5400" cy="2997600"/>
          </a:xfrm>
          <a:prstGeom prst="straightConnector1">
            <a:avLst/>
          </a:prstGeom>
          <a:noFill/>
          <a:ln cap="flat" cmpd="sng" w="114300">
            <a:solidFill>
              <a:srgbClr val="000000"/>
            </a:solidFill>
            <a:prstDash val="solid"/>
            <a:round/>
            <a:headEnd len="sm" w="sm" type="none"/>
            <a:tailEnd len="sm" w="sm" type="none"/>
          </a:ln>
        </p:spPr>
      </p:cxnSp>
      <p:cxnSp>
        <p:nvCxnSpPr>
          <p:cNvPr id="175" name="Google Shape;175;p25"/>
          <p:cNvCxnSpPr/>
          <p:nvPr/>
        </p:nvCxnSpPr>
        <p:spPr>
          <a:xfrm rot="10800000">
            <a:off x="643893" y="7365497"/>
            <a:ext cx="5400" cy="29976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34"/>
          <p:cNvSpPr txBox="1"/>
          <p:nvPr/>
        </p:nvSpPr>
        <p:spPr>
          <a:xfrm>
            <a:off x="1028700" y="9525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IMAGE SOURCES</a:t>
            </a:r>
            <a:endParaRPr/>
          </a:p>
        </p:txBody>
      </p:sp>
      <p:sp>
        <p:nvSpPr>
          <p:cNvPr id="375" name="Google Shape;375;p34"/>
          <p:cNvSpPr/>
          <p:nvPr/>
        </p:nvSpPr>
        <p:spPr>
          <a:xfrm>
            <a:off x="13764167" y="6571628"/>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376" name="Google Shape;376;p34"/>
          <p:cNvGrpSpPr/>
          <p:nvPr/>
        </p:nvGrpSpPr>
        <p:grpSpPr>
          <a:xfrm>
            <a:off x="15859155" y="-98041"/>
            <a:ext cx="1562626" cy="1771266"/>
            <a:chOff x="0" y="-130721"/>
            <a:chExt cx="2083500" cy="2361688"/>
          </a:xfrm>
        </p:grpSpPr>
        <p:grpSp>
          <p:nvGrpSpPr>
            <p:cNvPr id="377" name="Google Shape;377;p34"/>
            <p:cNvGrpSpPr/>
            <p:nvPr/>
          </p:nvGrpSpPr>
          <p:grpSpPr>
            <a:xfrm>
              <a:off x="75599" y="-130721"/>
              <a:ext cx="1932284" cy="2361688"/>
              <a:chOff x="0" y="-47625"/>
              <a:chExt cx="703982" cy="860425"/>
            </a:xfrm>
          </p:grpSpPr>
          <p:sp>
            <p:nvSpPr>
              <p:cNvPr id="378" name="Google Shape;378;p3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34"/>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0" name="Google Shape;380;p34"/>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rgbClr val="231F20"/>
                  </a:solidFill>
                  <a:latin typeface="Halant"/>
                  <a:ea typeface="Halant"/>
                  <a:cs typeface="Halant"/>
                  <a:sym typeface="Halant"/>
                </a:rPr>
                <a:t>9</a:t>
              </a:r>
              <a:endParaRPr/>
            </a:p>
          </p:txBody>
        </p:sp>
      </p:grpSp>
      <p:sp>
        <p:nvSpPr>
          <p:cNvPr id="381" name="Google Shape;381;p34"/>
          <p:cNvSpPr/>
          <p:nvPr/>
        </p:nvSpPr>
        <p:spPr>
          <a:xfrm>
            <a:off x="-2628900" y="-144908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82" name="Google Shape;382;p34"/>
          <p:cNvGrpSpPr/>
          <p:nvPr/>
        </p:nvGrpSpPr>
        <p:grpSpPr>
          <a:xfrm>
            <a:off x="-254016" y="9230009"/>
            <a:ext cx="18796033" cy="937061"/>
            <a:chOff x="204" y="0"/>
            <a:chExt cx="25061377" cy="1249415"/>
          </a:xfrm>
        </p:grpSpPr>
        <p:grpSp>
          <p:nvGrpSpPr>
            <p:cNvPr id="383" name="Google Shape;383;p34"/>
            <p:cNvGrpSpPr/>
            <p:nvPr/>
          </p:nvGrpSpPr>
          <p:grpSpPr>
            <a:xfrm rot="5400000">
              <a:off x="12002626" y="-11663734"/>
              <a:ext cx="1249415" cy="24576881"/>
              <a:chOff x="0" y="-38100"/>
              <a:chExt cx="246798" cy="4854693"/>
            </a:xfrm>
          </p:grpSpPr>
          <p:sp>
            <p:nvSpPr>
              <p:cNvPr id="384" name="Google Shape;384;p3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85" name="Google Shape;385;p34"/>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86" name="Google Shape;386;p34"/>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87" name="Google Shape;387;p34"/>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388" name="Google Shape;388;p34"/>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sp>
        <p:nvSpPr>
          <p:cNvPr id="389" name="Google Shape;389;p34"/>
          <p:cNvSpPr txBox="1"/>
          <p:nvPr/>
        </p:nvSpPr>
        <p:spPr>
          <a:xfrm>
            <a:off x="6983350" y="6233025"/>
            <a:ext cx="5873700" cy="76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000">
                <a:solidFill>
                  <a:schemeClr val="dk1"/>
                </a:solidFill>
                <a:latin typeface="Inter"/>
                <a:ea typeface="Inter"/>
                <a:cs typeface="Inter"/>
                <a:sym typeface="Inter"/>
              </a:rPr>
              <a:t>Source: </a:t>
            </a:r>
            <a:r>
              <a:rPr lang="en-US" sz="2000">
                <a:solidFill>
                  <a:schemeClr val="dk1"/>
                </a:solidFill>
                <a:highlight>
                  <a:srgbClr val="F8F9FA"/>
                </a:highlight>
                <a:latin typeface="Inter"/>
                <a:ea typeface="Inter"/>
                <a:cs typeface="Inter"/>
                <a:sym typeface="Inter"/>
              </a:rPr>
              <a:t>Joseph Swain</a:t>
            </a:r>
            <a:r>
              <a:rPr lang="en-US" sz="2000">
                <a:solidFill>
                  <a:schemeClr val="dk1"/>
                </a:solidFill>
                <a:latin typeface="Inter"/>
                <a:ea typeface="Inter"/>
                <a:cs typeface="Inter"/>
                <a:sym typeface="Inter"/>
              </a:rPr>
              <a:t>, On Board a Slaveship, c.1835. CC BY-SA 4.0</a:t>
            </a:r>
            <a:endParaRPr sz="2000">
              <a:solidFill>
                <a:schemeClr val="dk1"/>
              </a:solidFill>
              <a:latin typeface="Inter"/>
              <a:ea typeface="Inter"/>
              <a:cs typeface="Inter"/>
              <a:sym typeface="Inter"/>
            </a:endParaRPr>
          </a:p>
        </p:txBody>
      </p:sp>
      <p:pic>
        <p:nvPicPr>
          <p:cNvPr id="390" name="Google Shape;390;p34"/>
          <p:cNvPicPr preferRelativeResize="0"/>
          <p:nvPr/>
        </p:nvPicPr>
        <p:blipFill>
          <a:blip r:embed="rId4">
            <a:alphaModFix/>
          </a:blip>
          <a:stretch>
            <a:fillRect/>
          </a:stretch>
        </p:blipFill>
        <p:spPr>
          <a:xfrm>
            <a:off x="7623823" y="2346825"/>
            <a:ext cx="4964366" cy="3667425"/>
          </a:xfrm>
          <a:prstGeom prst="rect">
            <a:avLst/>
          </a:prstGeom>
          <a:noFill/>
          <a:ln>
            <a:noFill/>
          </a:ln>
        </p:spPr>
      </p:pic>
      <p:pic>
        <p:nvPicPr>
          <p:cNvPr id="391" name="Google Shape;391;p34"/>
          <p:cNvPicPr preferRelativeResize="0"/>
          <p:nvPr/>
        </p:nvPicPr>
        <p:blipFill>
          <a:blip r:embed="rId5">
            <a:alphaModFix/>
          </a:blip>
          <a:stretch>
            <a:fillRect/>
          </a:stretch>
        </p:blipFill>
        <p:spPr>
          <a:xfrm>
            <a:off x="13923223" y="4201400"/>
            <a:ext cx="2624025" cy="4245699"/>
          </a:xfrm>
          <a:prstGeom prst="rect">
            <a:avLst/>
          </a:prstGeom>
          <a:noFill/>
          <a:ln>
            <a:noFill/>
          </a:ln>
        </p:spPr>
      </p:pic>
      <p:sp>
        <p:nvSpPr>
          <p:cNvPr id="392" name="Google Shape;392;p34"/>
          <p:cNvSpPr txBox="1"/>
          <p:nvPr/>
        </p:nvSpPr>
        <p:spPr>
          <a:xfrm>
            <a:off x="13295675" y="2502900"/>
            <a:ext cx="4842600" cy="76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000">
                <a:solidFill>
                  <a:schemeClr val="dk1"/>
                </a:solidFill>
                <a:latin typeface="Inter"/>
                <a:ea typeface="Inter"/>
                <a:cs typeface="Inter"/>
                <a:sym typeface="Inter"/>
              </a:rPr>
              <a:t>Source: </a:t>
            </a:r>
            <a:r>
              <a:rPr lang="en-US" sz="2000">
                <a:solidFill>
                  <a:srgbClr val="202122"/>
                </a:solidFill>
                <a:highlight>
                  <a:srgbClr val="F8F9FA"/>
                </a:highlight>
                <a:latin typeface="Inter"/>
                <a:ea typeface="Inter"/>
                <a:cs typeface="Inter"/>
                <a:sym typeface="Inter"/>
              </a:rPr>
              <a:t>Reproduction of a handbill advertising a slave auction, in Charleston, South Carolina, in 1769</a:t>
            </a:r>
            <a:r>
              <a:rPr lang="en-US" sz="2000">
                <a:solidFill>
                  <a:schemeClr val="dk1"/>
                </a:solidFill>
                <a:latin typeface="Inter"/>
                <a:ea typeface="Inter"/>
                <a:cs typeface="Inter"/>
                <a:sym typeface="Inter"/>
              </a:rPr>
              <a:t>, </a:t>
            </a:r>
            <a:r>
              <a:rPr lang="en-US" sz="2000">
                <a:solidFill>
                  <a:srgbClr val="202122"/>
                </a:solidFill>
                <a:highlight>
                  <a:srgbClr val="F9F9F9"/>
                </a:highlight>
                <a:latin typeface="Inter"/>
                <a:ea typeface="Inter"/>
                <a:cs typeface="Inter"/>
                <a:sym typeface="Inter"/>
              </a:rPr>
              <a:t>Public Domain</a:t>
            </a:r>
            <a:endParaRPr sz="2000">
              <a:solidFill>
                <a:schemeClr val="dk1"/>
              </a:solidFill>
              <a:latin typeface="Inter"/>
              <a:ea typeface="Inter"/>
              <a:cs typeface="Inter"/>
              <a:sym typeface="Inter"/>
            </a:endParaRPr>
          </a:p>
        </p:txBody>
      </p:sp>
      <p:pic>
        <p:nvPicPr>
          <p:cNvPr id="393" name="Google Shape;393;p34"/>
          <p:cNvPicPr preferRelativeResize="0"/>
          <p:nvPr/>
        </p:nvPicPr>
        <p:blipFill>
          <a:blip r:embed="rId6">
            <a:alphaModFix/>
          </a:blip>
          <a:stretch>
            <a:fillRect/>
          </a:stretch>
        </p:blipFill>
        <p:spPr>
          <a:xfrm>
            <a:off x="565098" y="4619975"/>
            <a:ext cx="5723691" cy="3667425"/>
          </a:xfrm>
          <a:prstGeom prst="rect">
            <a:avLst/>
          </a:prstGeom>
          <a:noFill/>
          <a:ln>
            <a:noFill/>
          </a:ln>
        </p:spPr>
      </p:pic>
      <p:sp>
        <p:nvSpPr>
          <p:cNvPr id="394" name="Google Shape;394;p34"/>
          <p:cNvSpPr txBox="1"/>
          <p:nvPr/>
        </p:nvSpPr>
        <p:spPr>
          <a:xfrm>
            <a:off x="449750" y="3266100"/>
            <a:ext cx="5954400" cy="76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000">
                <a:solidFill>
                  <a:schemeClr val="dk1"/>
                </a:solidFill>
                <a:latin typeface="Inter"/>
                <a:ea typeface="Inter"/>
                <a:cs typeface="Inter"/>
                <a:sym typeface="Inter"/>
              </a:rPr>
              <a:t>Source: </a:t>
            </a:r>
            <a:r>
              <a:rPr lang="en-US" sz="2000">
                <a:solidFill>
                  <a:srgbClr val="202122"/>
                </a:solidFill>
                <a:highlight>
                  <a:srgbClr val="F8F9FA"/>
                </a:highlight>
                <a:latin typeface="Inter"/>
                <a:ea typeface="Inter"/>
                <a:cs typeface="Inter"/>
                <a:sym typeface="Inter"/>
              </a:rPr>
              <a:t>Wesleyan Juvenile Offering, Burning of a Village in Africa, and Capture of its Inhabitants, 1859, Public Domain</a:t>
            </a:r>
            <a:endParaRPr sz="20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26"/>
          <p:cNvSpPr txBox="1"/>
          <p:nvPr/>
        </p:nvSpPr>
        <p:spPr>
          <a:xfrm>
            <a:off x="1791340" y="3962780"/>
            <a:ext cx="14705400" cy="23088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i="1" lang="en-US" sz="5000">
                <a:solidFill>
                  <a:schemeClr val="dk1"/>
                </a:solidFill>
                <a:latin typeface="Inter"/>
                <a:ea typeface="Inter"/>
                <a:cs typeface="Inter"/>
                <a:sym typeface="Inter"/>
              </a:rPr>
              <a:t>What insights do various sources provide about the people, economies, and societies shaped by the Transatlantic Slave Trade?</a:t>
            </a:r>
            <a:endParaRPr i="1" sz="5000">
              <a:solidFill>
                <a:srgbClr val="231F20"/>
              </a:solidFill>
              <a:latin typeface="Inter"/>
              <a:ea typeface="Inter"/>
              <a:cs typeface="Inter"/>
              <a:sym typeface="Inter"/>
            </a:endParaRPr>
          </a:p>
        </p:txBody>
      </p:sp>
      <p:sp>
        <p:nvSpPr>
          <p:cNvPr id="181" name="Google Shape;181;p26"/>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82" name="Google Shape;182;p26"/>
          <p:cNvGrpSpPr/>
          <p:nvPr/>
        </p:nvGrpSpPr>
        <p:grpSpPr>
          <a:xfrm>
            <a:off x="-254016" y="9230009"/>
            <a:ext cx="18796033" cy="937061"/>
            <a:chOff x="204" y="0"/>
            <a:chExt cx="25061377" cy="1249415"/>
          </a:xfrm>
        </p:grpSpPr>
        <p:grpSp>
          <p:nvGrpSpPr>
            <p:cNvPr id="183" name="Google Shape;183;p26"/>
            <p:cNvGrpSpPr/>
            <p:nvPr/>
          </p:nvGrpSpPr>
          <p:grpSpPr>
            <a:xfrm rot="5400000">
              <a:off x="12002626" y="-11663734"/>
              <a:ext cx="1249415" cy="24576881"/>
              <a:chOff x="0" y="-38100"/>
              <a:chExt cx="246798" cy="4854693"/>
            </a:xfrm>
          </p:grpSpPr>
          <p:sp>
            <p:nvSpPr>
              <p:cNvPr id="184" name="Google Shape;18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85" name="Google Shape;185;p26"/>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86" name="Google Shape;186;p26"/>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187" name="Google Shape;187;p26"/>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188" name="Google Shape;188;p26"/>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sp>
        <p:nvSpPr>
          <p:cNvPr id="189" name="Google Shape;189;p26"/>
          <p:cNvSpPr txBox="1"/>
          <p:nvPr/>
        </p:nvSpPr>
        <p:spPr>
          <a:xfrm>
            <a:off x="2553980" y="1943100"/>
            <a:ext cx="131799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SUPPORTING QUESTION</a:t>
            </a:r>
            <a:endParaRPr/>
          </a:p>
        </p:txBody>
      </p:sp>
      <p:grpSp>
        <p:nvGrpSpPr>
          <p:cNvPr id="190" name="Google Shape;190;p26"/>
          <p:cNvGrpSpPr/>
          <p:nvPr/>
        </p:nvGrpSpPr>
        <p:grpSpPr>
          <a:xfrm>
            <a:off x="15859155" y="-98041"/>
            <a:ext cx="1562626" cy="1771266"/>
            <a:chOff x="0" y="-130721"/>
            <a:chExt cx="2083500" cy="2361688"/>
          </a:xfrm>
        </p:grpSpPr>
        <p:grpSp>
          <p:nvGrpSpPr>
            <p:cNvPr id="191" name="Google Shape;191;p26"/>
            <p:cNvGrpSpPr/>
            <p:nvPr/>
          </p:nvGrpSpPr>
          <p:grpSpPr>
            <a:xfrm>
              <a:off x="75599" y="-130721"/>
              <a:ext cx="1932284" cy="2361688"/>
              <a:chOff x="0" y="-47625"/>
              <a:chExt cx="703982" cy="860425"/>
            </a:xfrm>
          </p:grpSpPr>
          <p:sp>
            <p:nvSpPr>
              <p:cNvPr id="192" name="Google Shape;19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26"/>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194" name="Google Shape;194;p26"/>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1</a:t>
              </a:r>
              <a:endParaRPr>
                <a:solidFill>
                  <a:schemeClr val="lt1"/>
                </a:solidFill>
              </a:endParaRPr>
            </a:p>
          </p:txBody>
        </p:sp>
      </p:grpSp>
      <p:sp>
        <p:nvSpPr>
          <p:cNvPr id="195" name="Google Shape;195;p26"/>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7"/>
          <p:cNvSpPr txBox="1"/>
          <p:nvPr/>
        </p:nvSpPr>
        <p:spPr>
          <a:xfrm>
            <a:off x="1028700" y="876300"/>
            <a:ext cx="162306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CONTEXT</a:t>
            </a:r>
            <a:endParaRPr/>
          </a:p>
        </p:txBody>
      </p:sp>
      <p:sp>
        <p:nvSpPr>
          <p:cNvPr id="201" name="Google Shape;201;p27"/>
          <p:cNvSpPr/>
          <p:nvPr/>
        </p:nvSpPr>
        <p:spPr>
          <a:xfrm>
            <a:off x="13417488" y="6644977"/>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2" name="Google Shape;202;p27"/>
          <p:cNvGrpSpPr/>
          <p:nvPr/>
        </p:nvGrpSpPr>
        <p:grpSpPr>
          <a:xfrm>
            <a:off x="15859155" y="-98041"/>
            <a:ext cx="1562625" cy="1771271"/>
            <a:chOff x="0" y="-130721"/>
            <a:chExt cx="2083500" cy="2361695"/>
          </a:xfrm>
        </p:grpSpPr>
        <p:grpSp>
          <p:nvGrpSpPr>
            <p:cNvPr id="203" name="Google Shape;203;p27"/>
            <p:cNvGrpSpPr/>
            <p:nvPr/>
          </p:nvGrpSpPr>
          <p:grpSpPr>
            <a:xfrm>
              <a:off x="75599" y="-130721"/>
              <a:ext cx="1932614" cy="2361695"/>
              <a:chOff x="0" y="-47625"/>
              <a:chExt cx="704100" cy="860425"/>
            </a:xfrm>
          </p:grpSpPr>
          <p:sp>
            <p:nvSpPr>
              <p:cNvPr id="204" name="Google Shape;204;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7"/>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06" name="Google Shape;206;p27"/>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2</a:t>
              </a:r>
              <a:endParaRPr>
                <a:solidFill>
                  <a:schemeClr val="lt1"/>
                </a:solidFill>
              </a:endParaRPr>
            </a:p>
          </p:txBody>
        </p:sp>
      </p:grpSp>
      <p:sp>
        <p:nvSpPr>
          <p:cNvPr id="207" name="Google Shape;207;p27"/>
          <p:cNvSpPr/>
          <p:nvPr/>
        </p:nvSpPr>
        <p:spPr>
          <a:xfrm>
            <a:off x="-3305012" y="-398054"/>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08" name="Google Shape;208;p27"/>
          <p:cNvGrpSpPr/>
          <p:nvPr/>
        </p:nvGrpSpPr>
        <p:grpSpPr>
          <a:xfrm>
            <a:off x="-254016" y="9230009"/>
            <a:ext cx="18796043" cy="937448"/>
            <a:chOff x="204" y="0"/>
            <a:chExt cx="25061391" cy="1249931"/>
          </a:xfrm>
        </p:grpSpPr>
        <p:grpSp>
          <p:nvGrpSpPr>
            <p:cNvPr id="209" name="Google Shape;209;p27"/>
            <p:cNvGrpSpPr/>
            <p:nvPr/>
          </p:nvGrpSpPr>
          <p:grpSpPr>
            <a:xfrm rot="5400000">
              <a:off x="12002369" y="-11663474"/>
              <a:ext cx="1249931" cy="24576878"/>
              <a:chOff x="0" y="-38100"/>
              <a:chExt cx="246900" cy="4854692"/>
            </a:xfrm>
          </p:grpSpPr>
          <p:sp>
            <p:nvSpPr>
              <p:cNvPr id="210" name="Google Shape;210;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1" name="Google Shape;211;p27"/>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12" name="Google Shape;212;p27"/>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13" name="Google Shape;213;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14" name="Google Shape;214;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15" name="Google Shape;215;p27"/>
          <p:cNvSpPr/>
          <p:nvPr/>
        </p:nvSpPr>
        <p:spPr>
          <a:xfrm>
            <a:off x="1002398" y="2582806"/>
            <a:ext cx="4480200" cy="2820600"/>
          </a:xfrm>
          <a:prstGeom prst="roundRect">
            <a:avLst>
              <a:gd fmla="val 16667" name="adj"/>
            </a:avLst>
          </a:prstGeom>
          <a:solidFill>
            <a:srgbClr val="38E0A3"/>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16" name="Google Shape;216;p27"/>
          <p:cNvSpPr txBox="1"/>
          <p:nvPr/>
        </p:nvSpPr>
        <p:spPr>
          <a:xfrm>
            <a:off x="1569398" y="3699175"/>
            <a:ext cx="3346200" cy="7389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US" sz="2400">
                <a:solidFill>
                  <a:schemeClr val="dk1"/>
                </a:solidFill>
                <a:latin typeface="Inter"/>
                <a:ea typeface="Inter"/>
                <a:cs typeface="Inter"/>
                <a:sym typeface="Inter"/>
              </a:rPr>
              <a:t>Population loss of American Indians </a:t>
            </a:r>
            <a:endParaRPr sz="2400">
              <a:solidFill>
                <a:schemeClr val="dk1"/>
              </a:solidFill>
            </a:endParaRPr>
          </a:p>
        </p:txBody>
      </p:sp>
      <p:sp>
        <p:nvSpPr>
          <p:cNvPr id="217" name="Google Shape;217;p27"/>
          <p:cNvSpPr txBox="1"/>
          <p:nvPr/>
        </p:nvSpPr>
        <p:spPr>
          <a:xfrm>
            <a:off x="1569369" y="2950213"/>
            <a:ext cx="3346200" cy="615600"/>
          </a:xfrm>
          <a:prstGeom prst="rect">
            <a:avLst/>
          </a:prstGeom>
          <a:solidFill>
            <a:srgbClr val="38E0A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Social</a:t>
            </a:r>
            <a:endParaRPr sz="4000"/>
          </a:p>
        </p:txBody>
      </p:sp>
      <p:sp>
        <p:nvSpPr>
          <p:cNvPr id="218" name="Google Shape;218;p27"/>
          <p:cNvSpPr/>
          <p:nvPr/>
        </p:nvSpPr>
        <p:spPr>
          <a:xfrm>
            <a:off x="6903881" y="2582781"/>
            <a:ext cx="4480200" cy="2820600"/>
          </a:xfrm>
          <a:prstGeom prst="roundRect">
            <a:avLst>
              <a:gd fmla="val 16667" name="adj"/>
            </a:avLst>
          </a:prstGeom>
          <a:solidFill>
            <a:srgbClr val="6484F3"/>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19" name="Google Shape;219;p27"/>
          <p:cNvSpPr txBox="1"/>
          <p:nvPr/>
        </p:nvSpPr>
        <p:spPr>
          <a:xfrm>
            <a:off x="7229119" y="3699175"/>
            <a:ext cx="3829800" cy="1108200"/>
          </a:xfrm>
          <a:prstGeom prst="rect">
            <a:avLst/>
          </a:prstGeom>
          <a:solidFill>
            <a:srgbClr val="6484F3"/>
          </a:solid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US" sz="2400">
                <a:solidFill>
                  <a:schemeClr val="dk1"/>
                </a:solidFill>
                <a:latin typeface="Inter"/>
                <a:ea typeface="Inter"/>
                <a:cs typeface="Inter"/>
                <a:sym typeface="Inter"/>
              </a:rPr>
              <a:t>European competition for superiority in the Americas</a:t>
            </a:r>
            <a:endParaRPr sz="2400">
              <a:solidFill>
                <a:schemeClr val="dk1"/>
              </a:solidFill>
            </a:endParaRPr>
          </a:p>
        </p:txBody>
      </p:sp>
      <p:sp>
        <p:nvSpPr>
          <p:cNvPr id="220" name="Google Shape;220;p27"/>
          <p:cNvSpPr txBox="1"/>
          <p:nvPr/>
        </p:nvSpPr>
        <p:spPr>
          <a:xfrm>
            <a:off x="7470919" y="2950213"/>
            <a:ext cx="3346200" cy="615600"/>
          </a:xfrm>
          <a:prstGeom prst="rect">
            <a:avLst/>
          </a:prstGeom>
          <a:solidFill>
            <a:srgbClr val="6484F3"/>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Political</a:t>
            </a:r>
            <a:endParaRPr sz="4000"/>
          </a:p>
        </p:txBody>
      </p:sp>
      <p:sp>
        <p:nvSpPr>
          <p:cNvPr id="221" name="Google Shape;221;p27"/>
          <p:cNvSpPr/>
          <p:nvPr/>
        </p:nvSpPr>
        <p:spPr>
          <a:xfrm>
            <a:off x="12805423" y="2715631"/>
            <a:ext cx="4480200" cy="2820600"/>
          </a:xfrm>
          <a:prstGeom prst="roundRect">
            <a:avLst>
              <a:gd fmla="val 16667" name="adj"/>
            </a:avLst>
          </a:prstGeom>
          <a:solidFill>
            <a:srgbClr val="F1AF4B"/>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22" name="Google Shape;222;p27"/>
          <p:cNvSpPr txBox="1"/>
          <p:nvPr/>
        </p:nvSpPr>
        <p:spPr>
          <a:xfrm>
            <a:off x="13067623" y="3699175"/>
            <a:ext cx="3955800" cy="1108200"/>
          </a:xfrm>
          <a:prstGeom prst="rect">
            <a:avLst/>
          </a:prstGeom>
          <a:solidFill>
            <a:srgbClr val="F1AF4B"/>
          </a:solidFill>
          <a:ln>
            <a:noFill/>
          </a:ln>
        </p:spPr>
        <p:txBody>
          <a:bodyPr anchorCtr="0" anchor="t" bIns="0" lIns="0" spcFirstLastPara="1" rIns="0" wrap="square" tIns="0">
            <a:spAutoFit/>
          </a:bodyPr>
          <a:lstStyle/>
          <a:p>
            <a:pPr indent="0" lvl="0" marL="0" rtl="0" algn="ctr">
              <a:lnSpc>
                <a:spcPct val="100000"/>
              </a:lnSpc>
              <a:spcBef>
                <a:spcPts val="0"/>
              </a:spcBef>
              <a:spcAft>
                <a:spcPts val="0"/>
              </a:spcAft>
              <a:buSzPts val="1100"/>
              <a:buNone/>
            </a:pPr>
            <a:r>
              <a:rPr lang="en-US" sz="2400">
                <a:solidFill>
                  <a:schemeClr val="dk1"/>
                </a:solidFill>
                <a:latin typeface="Inter"/>
                <a:ea typeface="Inter"/>
                <a:cs typeface="Inter"/>
                <a:sym typeface="Inter"/>
              </a:rPr>
              <a:t>Christianity used as a justification for enslavement </a:t>
            </a:r>
            <a:endParaRPr sz="2500">
              <a:solidFill>
                <a:schemeClr val="dk1"/>
              </a:solidFill>
              <a:latin typeface="Inter"/>
              <a:ea typeface="Inter"/>
              <a:cs typeface="Inter"/>
              <a:sym typeface="Inter"/>
            </a:endParaRPr>
          </a:p>
        </p:txBody>
      </p:sp>
      <p:sp>
        <p:nvSpPr>
          <p:cNvPr id="223" name="Google Shape;223;p27"/>
          <p:cNvSpPr txBox="1"/>
          <p:nvPr/>
        </p:nvSpPr>
        <p:spPr>
          <a:xfrm>
            <a:off x="13372423" y="2950213"/>
            <a:ext cx="3346200" cy="615600"/>
          </a:xfrm>
          <a:prstGeom prst="rect">
            <a:avLst/>
          </a:prstGeom>
          <a:solidFill>
            <a:srgbClr val="F1AF4B"/>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Ideological</a:t>
            </a:r>
            <a:endParaRPr sz="4000">
              <a:latin typeface="Halant"/>
              <a:ea typeface="Halant"/>
              <a:cs typeface="Halant"/>
              <a:sym typeface="Halant"/>
            </a:endParaRPr>
          </a:p>
        </p:txBody>
      </p:sp>
      <p:sp>
        <p:nvSpPr>
          <p:cNvPr id="224" name="Google Shape;224;p27"/>
          <p:cNvSpPr/>
          <p:nvPr/>
        </p:nvSpPr>
        <p:spPr>
          <a:xfrm>
            <a:off x="1002385" y="5906418"/>
            <a:ext cx="4480200" cy="2820600"/>
          </a:xfrm>
          <a:prstGeom prst="roundRect">
            <a:avLst>
              <a:gd fmla="val 16667" name="adj"/>
            </a:avLst>
          </a:prstGeom>
          <a:solidFill>
            <a:srgbClr val="EFFEF9"/>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25" name="Google Shape;225;p27"/>
          <p:cNvSpPr txBox="1"/>
          <p:nvPr/>
        </p:nvSpPr>
        <p:spPr>
          <a:xfrm>
            <a:off x="1226650" y="6819099"/>
            <a:ext cx="4031700" cy="1477800"/>
          </a:xfrm>
          <a:prstGeom prst="rect">
            <a:avLst/>
          </a:prstGeom>
          <a:noFill/>
          <a:ln>
            <a:noFill/>
          </a:ln>
        </p:spPr>
        <p:txBody>
          <a:bodyPr anchorCtr="0" anchor="t" bIns="0" lIns="0" spcFirstLastPara="1" rIns="0" wrap="square" tIns="0">
            <a:spAutoFit/>
          </a:bodyPr>
          <a:lstStyle/>
          <a:p>
            <a:pPr indent="0" lvl="0" marL="0" rtl="0" algn="ctr">
              <a:lnSpc>
                <a:spcPct val="100000"/>
              </a:lnSpc>
              <a:spcBef>
                <a:spcPts val="0"/>
              </a:spcBef>
              <a:spcAft>
                <a:spcPts val="0"/>
              </a:spcAft>
              <a:buSzPts val="1400"/>
              <a:buNone/>
            </a:pPr>
            <a:r>
              <a:rPr lang="en-US" sz="2400">
                <a:solidFill>
                  <a:schemeClr val="dk1"/>
                </a:solidFill>
                <a:latin typeface="Inter"/>
                <a:ea typeface="Inter"/>
                <a:cs typeface="Inter"/>
                <a:sym typeface="Inter"/>
              </a:rPr>
              <a:t>Age of Exploration </a:t>
            </a:r>
            <a:r>
              <a:rPr lang="en-US" sz="2400">
                <a:solidFill>
                  <a:schemeClr val="dk1"/>
                </a:solidFill>
                <a:latin typeface="Inter"/>
                <a:ea typeface="Inter"/>
                <a:cs typeface="Inter"/>
                <a:sym typeface="Inter"/>
              </a:rPr>
              <a:t>increased</a:t>
            </a:r>
            <a:r>
              <a:rPr lang="en-US" sz="2400">
                <a:solidFill>
                  <a:schemeClr val="dk1"/>
                </a:solidFill>
                <a:latin typeface="Inter"/>
                <a:ea typeface="Inter"/>
                <a:cs typeface="Inter"/>
                <a:sym typeface="Inter"/>
              </a:rPr>
              <a:t> contact between Europeans, Africans, and American Indians</a:t>
            </a:r>
            <a:endParaRPr sz="2400">
              <a:latin typeface="Inter"/>
              <a:ea typeface="Inter"/>
              <a:cs typeface="Inter"/>
              <a:sym typeface="Inter"/>
            </a:endParaRPr>
          </a:p>
        </p:txBody>
      </p:sp>
      <p:sp>
        <p:nvSpPr>
          <p:cNvPr id="226" name="Google Shape;226;p27"/>
          <p:cNvSpPr txBox="1"/>
          <p:nvPr/>
        </p:nvSpPr>
        <p:spPr>
          <a:xfrm>
            <a:off x="1569400" y="6166313"/>
            <a:ext cx="3346200" cy="615600"/>
          </a:xfrm>
          <a:prstGeom prst="rect">
            <a:avLst/>
          </a:prstGeom>
          <a:solidFill>
            <a:srgbClr val="EFFEF9"/>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chemeClr val="dk1"/>
                </a:solidFill>
                <a:latin typeface="Halant"/>
                <a:ea typeface="Halant"/>
                <a:cs typeface="Halant"/>
                <a:sym typeface="Halant"/>
              </a:rPr>
              <a:t>Geographic</a:t>
            </a:r>
            <a:endParaRPr sz="4000">
              <a:solidFill>
                <a:schemeClr val="dk1"/>
              </a:solidFill>
              <a:latin typeface="Halant"/>
              <a:ea typeface="Halant"/>
              <a:cs typeface="Halant"/>
              <a:sym typeface="Halant"/>
            </a:endParaRPr>
          </a:p>
        </p:txBody>
      </p:sp>
      <p:sp>
        <p:nvSpPr>
          <p:cNvPr id="227" name="Google Shape;227;p27"/>
          <p:cNvSpPr/>
          <p:nvPr/>
        </p:nvSpPr>
        <p:spPr>
          <a:xfrm>
            <a:off x="6903869" y="5906393"/>
            <a:ext cx="4480200" cy="2820600"/>
          </a:xfrm>
          <a:prstGeom prst="roundRect">
            <a:avLst>
              <a:gd fmla="val 16667" name="adj"/>
            </a:avLst>
          </a:prstGeom>
          <a:solidFill>
            <a:srgbClr val="E95C3E"/>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28" name="Google Shape;228;p27"/>
          <p:cNvSpPr txBox="1"/>
          <p:nvPr/>
        </p:nvSpPr>
        <p:spPr>
          <a:xfrm>
            <a:off x="7470869" y="6819099"/>
            <a:ext cx="3346200" cy="1477800"/>
          </a:xfrm>
          <a:prstGeom prst="rect">
            <a:avLst/>
          </a:prstGeom>
          <a:solidFill>
            <a:srgbClr val="E95C3E"/>
          </a:solid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lang="en-US" sz="2400">
                <a:solidFill>
                  <a:schemeClr val="dk1"/>
                </a:solidFill>
                <a:latin typeface="Inter"/>
                <a:ea typeface="Inter"/>
                <a:cs typeface="Inter"/>
                <a:sym typeface="Inter"/>
              </a:rPr>
              <a:t>European demand for agricultural products required a massive labor force</a:t>
            </a:r>
            <a:endParaRPr sz="2400">
              <a:solidFill>
                <a:schemeClr val="dk1"/>
              </a:solidFill>
            </a:endParaRPr>
          </a:p>
        </p:txBody>
      </p:sp>
      <p:sp>
        <p:nvSpPr>
          <p:cNvPr id="229" name="Google Shape;229;p27"/>
          <p:cNvSpPr txBox="1"/>
          <p:nvPr/>
        </p:nvSpPr>
        <p:spPr>
          <a:xfrm>
            <a:off x="7470869" y="6166313"/>
            <a:ext cx="3346200" cy="615600"/>
          </a:xfrm>
          <a:prstGeom prst="rect">
            <a:avLst/>
          </a:prstGeom>
          <a:solidFill>
            <a:srgbClr val="E95C3E"/>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Economic</a:t>
            </a:r>
            <a:endParaRPr sz="4000">
              <a:latin typeface="Halant"/>
              <a:ea typeface="Halant"/>
              <a:cs typeface="Halant"/>
              <a:sym typeface="Halant"/>
            </a:endParaRPr>
          </a:p>
        </p:txBody>
      </p:sp>
      <p:sp>
        <p:nvSpPr>
          <p:cNvPr id="230" name="Google Shape;230;p27"/>
          <p:cNvSpPr/>
          <p:nvPr/>
        </p:nvSpPr>
        <p:spPr>
          <a:xfrm>
            <a:off x="12805410" y="6039243"/>
            <a:ext cx="4480200" cy="2820600"/>
          </a:xfrm>
          <a:prstGeom prst="roundRect">
            <a:avLst>
              <a:gd fmla="val 16667" name="adj"/>
            </a:avLst>
          </a:prstGeom>
          <a:solidFill>
            <a:srgbClr val="231F20"/>
          </a:solid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231" name="Google Shape;231;p27"/>
          <p:cNvSpPr txBox="1"/>
          <p:nvPr/>
        </p:nvSpPr>
        <p:spPr>
          <a:xfrm>
            <a:off x="13044326" y="6819099"/>
            <a:ext cx="4131600" cy="1108200"/>
          </a:xfrm>
          <a:prstGeom prst="rect">
            <a:avLst/>
          </a:prstGeom>
          <a:solidFill>
            <a:srgbClr val="231F20"/>
          </a:solidFill>
          <a:ln>
            <a:noFill/>
          </a:ln>
        </p:spPr>
        <p:txBody>
          <a:bodyPr anchorCtr="0" anchor="t" bIns="0" lIns="0" spcFirstLastPara="1" rIns="0" wrap="square" tIns="0">
            <a:spAutoFit/>
          </a:bodyPr>
          <a:lstStyle/>
          <a:p>
            <a:pPr indent="0" lvl="0" marL="0" rtl="0" algn="ctr">
              <a:lnSpc>
                <a:spcPct val="100000"/>
              </a:lnSpc>
              <a:spcBef>
                <a:spcPts val="0"/>
              </a:spcBef>
              <a:spcAft>
                <a:spcPts val="2100"/>
              </a:spcAft>
              <a:buClr>
                <a:schemeClr val="dk1"/>
              </a:buClr>
              <a:buSzPts val="1400"/>
              <a:buFont typeface="Arial"/>
              <a:buNone/>
            </a:pPr>
            <a:r>
              <a:rPr lang="en-US" sz="2400">
                <a:solidFill>
                  <a:schemeClr val="lt1"/>
                </a:solidFill>
                <a:latin typeface="Inter"/>
                <a:ea typeface="Inter"/>
                <a:cs typeface="Inter"/>
                <a:sym typeface="Inter"/>
              </a:rPr>
              <a:t>African cultures were </a:t>
            </a:r>
            <a:r>
              <a:rPr lang="en-US" sz="2400">
                <a:solidFill>
                  <a:schemeClr val="lt1"/>
                </a:solidFill>
                <a:latin typeface="Inter"/>
                <a:ea typeface="Inter"/>
                <a:cs typeface="Inter"/>
                <a:sym typeface="Inter"/>
              </a:rPr>
              <a:t>depicted</a:t>
            </a:r>
            <a:r>
              <a:rPr lang="en-US" sz="2400">
                <a:solidFill>
                  <a:schemeClr val="lt1"/>
                </a:solidFill>
                <a:latin typeface="Inter"/>
                <a:ea typeface="Inter"/>
                <a:cs typeface="Inter"/>
                <a:sym typeface="Inter"/>
              </a:rPr>
              <a:t> as primitive to justify exploitation</a:t>
            </a:r>
            <a:endParaRPr sz="2400">
              <a:solidFill>
                <a:schemeClr val="lt1"/>
              </a:solidFill>
              <a:latin typeface="Inter"/>
              <a:ea typeface="Inter"/>
              <a:cs typeface="Inter"/>
              <a:sym typeface="Inter"/>
            </a:endParaRPr>
          </a:p>
        </p:txBody>
      </p:sp>
      <p:sp>
        <p:nvSpPr>
          <p:cNvPr id="232" name="Google Shape;232;p27"/>
          <p:cNvSpPr txBox="1"/>
          <p:nvPr/>
        </p:nvSpPr>
        <p:spPr>
          <a:xfrm>
            <a:off x="13372360" y="6166313"/>
            <a:ext cx="3346200" cy="615600"/>
          </a:xfrm>
          <a:prstGeom prst="rect">
            <a:avLst/>
          </a:prstGeom>
          <a:solidFill>
            <a:srgbClr val="231F20"/>
          </a:solid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rgbClr val="FFFFFF"/>
                </a:solidFill>
                <a:latin typeface="Halant"/>
                <a:ea typeface="Halant"/>
                <a:cs typeface="Halant"/>
                <a:sym typeface="Halant"/>
              </a:rPr>
              <a:t>Cultural</a:t>
            </a:r>
            <a:endParaRPr sz="4000">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8"/>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38" name="Google Shape;238;p28"/>
          <p:cNvGrpSpPr/>
          <p:nvPr/>
        </p:nvGrpSpPr>
        <p:grpSpPr>
          <a:xfrm>
            <a:off x="15859155" y="-98041"/>
            <a:ext cx="1562625" cy="1771271"/>
            <a:chOff x="0" y="-130721"/>
            <a:chExt cx="2083500" cy="2361695"/>
          </a:xfrm>
        </p:grpSpPr>
        <p:grpSp>
          <p:nvGrpSpPr>
            <p:cNvPr id="239" name="Google Shape;239;p28"/>
            <p:cNvGrpSpPr/>
            <p:nvPr/>
          </p:nvGrpSpPr>
          <p:grpSpPr>
            <a:xfrm>
              <a:off x="75599" y="-130721"/>
              <a:ext cx="1932614" cy="2361695"/>
              <a:chOff x="0" y="-47625"/>
              <a:chExt cx="704100" cy="860425"/>
            </a:xfrm>
          </p:grpSpPr>
          <p:sp>
            <p:nvSpPr>
              <p:cNvPr id="240" name="Google Shape;240;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28"/>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2" name="Google Shape;242;p28"/>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3</a:t>
              </a:r>
              <a:endParaRPr>
                <a:solidFill>
                  <a:schemeClr val="dk1"/>
                </a:solidFill>
              </a:endParaRPr>
            </a:p>
          </p:txBody>
        </p:sp>
      </p:grpSp>
      <p:sp>
        <p:nvSpPr>
          <p:cNvPr id="243" name="Google Shape;243;p28"/>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44" name="Google Shape;244;p28"/>
          <p:cNvGrpSpPr/>
          <p:nvPr/>
        </p:nvGrpSpPr>
        <p:grpSpPr>
          <a:xfrm>
            <a:off x="-254016" y="9230009"/>
            <a:ext cx="18796043" cy="937448"/>
            <a:chOff x="204" y="0"/>
            <a:chExt cx="25061391" cy="1249931"/>
          </a:xfrm>
        </p:grpSpPr>
        <p:grpSp>
          <p:nvGrpSpPr>
            <p:cNvPr id="245" name="Google Shape;245;p28"/>
            <p:cNvGrpSpPr/>
            <p:nvPr/>
          </p:nvGrpSpPr>
          <p:grpSpPr>
            <a:xfrm rot="5400000">
              <a:off x="12002369" y="-11663474"/>
              <a:ext cx="1249931" cy="24576878"/>
              <a:chOff x="0" y="-38100"/>
              <a:chExt cx="246900" cy="4854692"/>
            </a:xfrm>
          </p:grpSpPr>
          <p:sp>
            <p:nvSpPr>
              <p:cNvPr id="246" name="Google Shape;246;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47" name="Google Shape;247;p28"/>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48" name="Google Shape;248;p28"/>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49" name="Google Shape;249;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50" name="Google Shape;250;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51" name="Google Shape;251;p28"/>
          <p:cNvSpPr txBox="1"/>
          <p:nvPr/>
        </p:nvSpPr>
        <p:spPr>
          <a:xfrm>
            <a:off x="1511700" y="275625"/>
            <a:ext cx="152646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a:t>
            </a:r>
            <a:r>
              <a:rPr b="1" lang="en-US" sz="8499">
                <a:solidFill>
                  <a:srgbClr val="231F20"/>
                </a:solidFill>
                <a:latin typeface="Halant"/>
                <a:ea typeface="Halant"/>
                <a:cs typeface="Halant"/>
                <a:sym typeface="Halant"/>
              </a:rPr>
              <a:t>HUMAN </a:t>
            </a:r>
            <a:endParaRPr b="1" sz="84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MANUFACTURING PROCESS”</a:t>
            </a:r>
            <a:endParaRPr/>
          </a:p>
        </p:txBody>
      </p:sp>
      <p:sp>
        <p:nvSpPr>
          <p:cNvPr id="252" name="Google Shape;252;p28"/>
          <p:cNvSpPr txBox="1"/>
          <p:nvPr/>
        </p:nvSpPr>
        <p:spPr>
          <a:xfrm>
            <a:off x="1047750" y="3185700"/>
            <a:ext cx="16192500" cy="5664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b="1" lang="en-US" sz="4000">
                <a:solidFill>
                  <a:srgbClr val="231F20"/>
                </a:solidFill>
                <a:latin typeface="Halant"/>
                <a:ea typeface="Halant"/>
                <a:cs typeface="Halant"/>
                <a:sym typeface="Halant"/>
              </a:rPr>
              <a:t>“Manufacturing processes are fundamentally understood as the mass production of goods that are (1) put together, (2) packaged, (3) delivered, and (4) sold. Applying this same formulaic understanding to examination of the slave trade and its four-century-long operation more concretely centeres how this intercontinental entirepreise contributed to the construction of a black labor force… captives faced and were refined, or rather manufactured, through three key phases: warehousing, transport, and delivery.”</a:t>
            </a:r>
            <a:endParaRPr b="1" sz="40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t/>
            </a:r>
            <a:endParaRPr b="1" sz="2400">
              <a:solidFill>
                <a:srgbClr val="231F20"/>
              </a:solidFill>
              <a:latin typeface="Halant"/>
              <a:ea typeface="Halant"/>
              <a:cs typeface="Halant"/>
              <a:sym typeface="Halant"/>
            </a:endParaRPr>
          </a:p>
          <a:p>
            <a:pPr indent="0" lvl="0" marL="0" marR="0" rtl="0" algn="l">
              <a:lnSpc>
                <a:spcPct val="100000"/>
              </a:lnSpc>
              <a:spcBef>
                <a:spcPts val="0"/>
              </a:spcBef>
              <a:spcAft>
                <a:spcPts val="0"/>
              </a:spcAft>
              <a:buNone/>
            </a:pPr>
            <a:r>
              <a:rPr b="1" lang="en-US" sz="2400">
                <a:solidFill>
                  <a:srgbClr val="231F20"/>
                </a:solidFill>
                <a:latin typeface="Halant"/>
                <a:ea typeface="Halant"/>
                <a:cs typeface="Halant"/>
                <a:sym typeface="Halant"/>
              </a:rPr>
              <a:t>Source: </a:t>
            </a:r>
            <a:r>
              <a:rPr lang="en-US" sz="2400">
                <a:solidFill>
                  <a:schemeClr val="dk1"/>
                </a:solidFill>
                <a:latin typeface="Halant"/>
                <a:ea typeface="Halant"/>
                <a:cs typeface="Halant"/>
                <a:sym typeface="Halant"/>
              </a:rPr>
              <a:t>Sowande’ M. Mustakeem, </a:t>
            </a:r>
            <a:r>
              <a:rPr i="1" lang="en-US" sz="2400">
                <a:solidFill>
                  <a:schemeClr val="dk1"/>
                </a:solidFill>
                <a:latin typeface="Halant"/>
                <a:ea typeface="Halant"/>
                <a:cs typeface="Halant"/>
                <a:sym typeface="Halant"/>
              </a:rPr>
              <a:t>Slavery at Sea: Terror, Sex, and Sickness in the Middle Passage</a:t>
            </a:r>
            <a:r>
              <a:rPr lang="en-US" sz="2400">
                <a:solidFill>
                  <a:schemeClr val="dk1"/>
                </a:solidFill>
                <a:latin typeface="Halant"/>
                <a:ea typeface="Halant"/>
                <a:cs typeface="Halant"/>
                <a:sym typeface="Halant"/>
              </a:rPr>
              <a:t>, 2016</a:t>
            </a:r>
            <a:endParaRPr sz="2400">
              <a:solidFill>
                <a:srgbClr val="231F20"/>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29"/>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258" name="Google Shape;258;p29"/>
          <p:cNvGrpSpPr/>
          <p:nvPr/>
        </p:nvGrpSpPr>
        <p:grpSpPr>
          <a:xfrm>
            <a:off x="15859155" y="-98041"/>
            <a:ext cx="1562626" cy="1771266"/>
            <a:chOff x="0" y="-130721"/>
            <a:chExt cx="2083500" cy="2361688"/>
          </a:xfrm>
        </p:grpSpPr>
        <p:grpSp>
          <p:nvGrpSpPr>
            <p:cNvPr id="259" name="Google Shape;259;p29"/>
            <p:cNvGrpSpPr/>
            <p:nvPr/>
          </p:nvGrpSpPr>
          <p:grpSpPr>
            <a:xfrm>
              <a:off x="75599" y="-130721"/>
              <a:ext cx="1932284" cy="2361688"/>
              <a:chOff x="0" y="-47625"/>
              <a:chExt cx="703982" cy="860425"/>
            </a:xfrm>
          </p:grpSpPr>
          <p:sp>
            <p:nvSpPr>
              <p:cNvPr id="260" name="Google Shape;260;p2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29"/>
              <p:cNvSpPr txBox="1"/>
              <p:nvPr/>
            </p:nvSpPr>
            <p:spPr>
              <a:xfrm>
                <a:off x="0" y="-47625"/>
                <a:ext cx="703982" cy="733425"/>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2" name="Google Shape;262;p29"/>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4</a:t>
              </a:r>
              <a:endParaRPr>
                <a:solidFill>
                  <a:schemeClr val="dk1"/>
                </a:solidFill>
              </a:endParaRPr>
            </a:p>
          </p:txBody>
        </p:sp>
      </p:grpSp>
      <p:sp>
        <p:nvSpPr>
          <p:cNvPr id="263" name="Google Shape;263;p29"/>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264" name="Google Shape;264;p29"/>
          <p:cNvGrpSpPr/>
          <p:nvPr/>
        </p:nvGrpSpPr>
        <p:grpSpPr>
          <a:xfrm>
            <a:off x="-254016" y="9230009"/>
            <a:ext cx="18796033" cy="937061"/>
            <a:chOff x="204" y="0"/>
            <a:chExt cx="25061377" cy="1249415"/>
          </a:xfrm>
        </p:grpSpPr>
        <p:grpSp>
          <p:nvGrpSpPr>
            <p:cNvPr id="265" name="Google Shape;265;p29"/>
            <p:cNvGrpSpPr/>
            <p:nvPr/>
          </p:nvGrpSpPr>
          <p:grpSpPr>
            <a:xfrm rot="5400000">
              <a:off x="12002626" y="-11663734"/>
              <a:ext cx="1249415" cy="24576881"/>
              <a:chOff x="0" y="-38100"/>
              <a:chExt cx="246798" cy="4854693"/>
            </a:xfrm>
          </p:grpSpPr>
          <p:sp>
            <p:nvSpPr>
              <p:cNvPr id="266" name="Google Shape;266;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67" name="Google Shape;267;p29"/>
              <p:cNvSpPr txBox="1"/>
              <p:nvPr/>
            </p:nvSpPr>
            <p:spPr>
              <a:xfrm>
                <a:off x="0" y="-38100"/>
                <a:ext cx="246798" cy="4854693"/>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68" name="Google Shape;268;p29"/>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2"/>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69" name="Google Shape;269;p29"/>
            <p:cNvCxnSpPr/>
            <p:nvPr/>
          </p:nvCxnSpPr>
          <p:spPr>
            <a:xfrm>
              <a:off x="204" y="612007"/>
              <a:ext cx="9473686" cy="25400"/>
            </a:xfrm>
            <a:prstGeom prst="straightConnector1">
              <a:avLst/>
            </a:prstGeom>
            <a:noFill/>
            <a:ln cap="flat" cmpd="sng" w="152400">
              <a:solidFill>
                <a:srgbClr val="231F20"/>
              </a:solidFill>
              <a:prstDash val="solid"/>
              <a:round/>
              <a:headEnd len="sm" w="sm" type="none"/>
              <a:tailEnd len="sm" w="sm" type="none"/>
            </a:ln>
          </p:spPr>
        </p:cxnSp>
        <p:cxnSp>
          <p:nvCxnSpPr>
            <p:cNvPr id="270" name="Google Shape;270;p29"/>
            <p:cNvCxnSpPr/>
            <p:nvPr/>
          </p:nvCxnSpPr>
          <p:spPr>
            <a:xfrm>
              <a:off x="15587895" y="612007"/>
              <a:ext cx="9473686" cy="25400"/>
            </a:xfrm>
            <a:prstGeom prst="straightConnector1">
              <a:avLst/>
            </a:prstGeom>
            <a:noFill/>
            <a:ln cap="flat" cmpd="sng" w="152400">
              <a:solidFill>
                <a:srgbClr val="231F20"/>
              </a:solidFill>
              <a:prstDash val="solid"/>
              <a:round/>
              <a:headEnd len="sm" w="sm" type="none"/>
              <a:tailEnd len="sm" w="sm" type="none"/>
            </a:ln>
          </p:spPr>
        </p:cxnSp>
      </p:grpSp>
      <p:sp>
        <p:nvSpPr>
          <p:cNvPr id="271" name="Google Shape;271;p29"/>
          <p:cNvSpPr txBox="1"/>
          <p:nvPr/>
        </p:nvSpPr>
        <p:spPr>
          <a:xfrm>
            <a:off x="1306885" y="8193263"/>
            <a:ext cx="3346200" cy="615600"/>
          </a:xfrm>
          <a:prstGeom prst="rect">
            <a:avLst/>
          </a:prstGeom>
          <a:no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chemeClr val="dk1"/>
                </a:solidFill>
                <a:latin typeface="Halant"/>
                <a:ea typeface="Halant"/>
                <a:cs typeface="Halant"/>
                <a:sym typeface="Halant"/>
              </a:rPr>
              <a:t>Warehousing</a:t>
            </a:r>
            <a:endParaRPr sz="4000">
              <a:solidFill>
                <a:schemeClr val="dk1"/>
              </a:solidFill>
              <a:latin typeface="Halant"/>
              <a:ea typeface="Halant"/>
              <a:cs typeface="Halant"/>
              <a:sym typeface="Halant"/>
            </a:endParaRPr>
          </a:p>
        </p:txBody>
      </p:sp>
      <p:sp>
        <p:nvSpPr>
          <p:cNvPr id="272" name="Google Shape;272;p29"/>
          <p:cNvSpPr txBox="1"/>
          <p:nvPr/>
        </p:nvSpPr>
        <p:spPr>
          <a:xfrm>
            <a:off x="1511700" y="203125"/>
            <a:ext cx="152646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“HUMAN </a:t>
            </a:r>
            <a:endParaRPr b="1" sz="8499">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MANUFACTURING PROCESS”</a:t>
            </a:r>
            <a:endParaRPr/>
          </a:p>
        </p:txBody>
      </p:sp>
      <p:sp>
        <p:nvSpPr>
          <p:cNvPr id="273" name="Google Shape;273;p29"/>
          <p:cNvSpPr txBox="1"/>
          <p:nvPr/>
        </p:nvSpPr>
        <p:spPr>
          <a:xfrm>
            <a:off x="7470897" y="8193263"/>
            <a:ext cx="3346200" cy="615600"/>
          </a:xfrm>
          <a:prstGeom prst="rect">
            <a:avLst/>
          </a:prstGeom>
          <a:no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chemeClr val="dk1"/>
                </a:solidFill>
                <a:latin typeface="Halant"/>
                <a:ea typeface="Halant"/>
                <a:cs typeface="Halant"/>
                <a:sym typeface="Halant"/>
              </a:rPr>
              <a:t>Transport</a:t>
            </a:r>
            <a:endParaRPr sz="4000">
              <a:solidFill>
                <a:schemeClr val="dk1"/>
              </a:solidFill>
              <a:latin typeface="Halant"/>
              <a:ea typeface="Halant"/>
              <a:cs typeface="Halant"/>
              <a:sym typeface="Halant"/>
            </a:endParaRPr>
          </a:p>
        </p:txBody>
      </p:sp>
      <p:sp>
        <p:nvSpPr>
          <p:cNvPr id="274" name="Google Shape;274;p29"/>
          <p:cNvSpPr txBox="1"/>
          <p:nvPr/>
        </p:nvSpPr>
        <p:spPr>
          <a:xfrm>
            <a:off x="13928933" y="8193263"/>
            <a:ext cx="3346200" cy="615600"/>
          </a:xfrm>
          <a:prstGeom prst="rect">
            <a:avLst/>
          </a:prstGeom>
          <a:noFill/>
          <a:ln>
            <a:noFill/>
          </a:ln>
        </p:spPr>
        <p:txBody>
          <a:bodyPr anchorCtr="0" anchor="t" bIns="0" lIns="0" spcFirstLastPara="1" rIns="0" wrap="square" tIns="0">
            <a:spAutoFit/>
          </a:bodyPr>
          <a:lstStyle/>
          <a:p>
            <a:pPr indent="0" lvl="0" marL="0" marR="0" rtl="0" algn="ctr">
              <a:lnSpc>
                <a:spcPct val="140010"/>
              </a:lnSpc>
              <a:spcBef>
                <a:spcPts val="0"/>
              </a:spcBef>
              <a:spcAft>
                <a:spcPts val="0"/>
              </a:spcAft>
              <a:buNone/>
            </a:pPr>
            <a:r>
              <a:rPr b="1" lang="en-US" sz="4000">
                <a:solidFill>
                  <a:schemeClr val="dk1"/>
                </a:solidFill>
                <a:latin typeface="Halant"/>
                <a:ea typeface="Halant"/>
                <a:cs typeface="Halant"/>
                <a:sym typeface="Halant"/>
              </a:rPr>
              <a:t>Delivery</a:t>
            </a:r>
            <a:endParaRPr sz="4000">
              <a:solidFill>
                <a:schemeClr val="dk1"/>
              </a:solidFill>
              <a:latin typeface="Halant"/>
              <a:ea typeface="Halant"/>
              <a:cs typeface="Halant"/>
              <a:sym typeface="Halant"/>
            </a:endParaRPr>
          </a:p>
        </p:txBody>
      </p:sp>
      <p:pic>
        <p:nvPicPr>
          <p:cNvPr id="275" name="Google Shape;275;p29"/>
          <p:cNvPicPr preferRelativeResize="0"/>
          <p:nvPr/>
        </p:nvPicPr>
        <p:blipFill>
          <a:blip r:embed="rId4">
            <a:alphaModFix/>
          </a:blip>
          <a:stretch>
            <a:fillRect/>
          </a:stretch>
        </p:blipFill>
        <p:spPr>
          <a:xfrm>
            <a:off x="6367365" y="2971825"/>
            <a:ext cx="6861642" cy="5069038"/>
          </a:xfrm>
          <a:prstGeom prst="rect">
            <a:avLst/>
          </a:prstGeom>
          <a:noFill/>
          <a:ln>
            <a:noFill/>
          </a:ln>
        </p:spPr>
      </p:pic>
      <p:pic>
        <p:nvPicPr>
          <p:cNvPr id="276" name="Google Shape;276;p29"/>
          <p:cNvPicPr preferRelativeResize="0"/>
          <p:nvPr/>
        </p:nvPicPr>
        <p:blipFill>
          <a:blip r:embed="rId5">
            <a:alphaModFix/>
          </a:blip>
          <a:stretch>
            <a:fillRect/>
          </a:stretch>
        </p:blipFill>
        <p:spPr>
          <a:xfrm>
            <a:off x="14035599" y="2971838"/>
            <a:ext cx="3132868" cy="5069037"/>
          </a:xfrm>
          <a:prstGeom prst="rect">
            <a:avLst/>
          </a:prstGeom>
          <a:noFill/>
          <a:ln>
            <a:noFill/>
          </a:ln>
        </p:spPr>
      </p:pic>
      <p:pic>
        <p:nvPicPr>
          <p:cNvPr id="277" name="Google Shape;277;p29"/>
          <p:cNvPicPr preferRelativeResize="0"/>
          <p:nvPr/>
        </p:nvPicPr>
        <p:blipFill>
          <a:blip r:embed="rId6">
            <a:alphaModFix/>
          </a:blip>
          <a:stretch>
            <a:fillRect/>
          </a:stretch>
        </p:blipFill>
        <p:spPr>
          <a:xfrm>
            <a:off x="399198" y="3733825"/>
            <a:ext cx="5161575" cy="330725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30"/>
          <p:cNvSpPr/>
          <p:nvPr/>
        </p:nvSpPr>
        <p:spPr>
          <a:xfrm>
            <a:off x="12982861" y="6704153"/>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83" name="Google Shape;283;p30"/>
          <p:cNvSpPr txBox="1"/>
          <p:nvPr/>
        </p:nvSpPr>
        <p:spPr>
          <a:xfrm>
            <a:off x="3000000" y="814925"/>
            <a:ext cx="122880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MIDDLE PASSAGE</a:t>
            </a:r>
            <a:endParaRPr/>
          </a:p>
        </p:txBody>
      </p:sp>
      <p:grpSp>
        <p:nvGrpSpPr>
          <p:cNvPr id="284" name="Google Shape;284;p30"/>
          <p:cNvGrpSpPr/>
          <p:nvPr/>
        </p:nvGrpSpPr>
        <p:grpSpPr>
          <a:xfrm>
            <a:off x="15859155" y="-98041"/>
            <a:ext cx="1562625" cy="1771271"/>
            <a:chOff x="0" y="-130721"/>
            <a:chExt cx="2083500" cy="2361695"/>
          </a:xfrm>
        </p:grpSpPr>
        <p:grpSp>
          <p:nvGrpSpPr>
            <p:cNvPr id="285" name="Google Shape;285;p30"/>
            <p:cNvGrpSpPr/>
            <p:nvPr/>
          </p:nvGrpSpPr>
          <p:grpSpPr>
            <a:xfrm>
              <a:off x="75599" y="-130721"/>
              <a:ext cx="1932614" cy="2361695"/>
              <a:chOff x="0" y="-47625"/>
              <a:chExt cx="704100" cy="860425"/>
            </a:xfrm>
          </p:grpSpPr>
          <p:sp>
            <p:nvSpPr>
              <p:cNvPr id="286" name="Google Shape;286;p30"/>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30"/>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88" name="Google Shape;288;p30"/>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dk1"/>
                  </a:solidFill>
                  <a:latin typeface="Halant"/>
                  <a:ea typeface="Halant"/>
                  <a:cs typeface="Halant"/>
                  <a:sym typeface="Halant"/>
                </a:rPr>
                <a:t>5</a:t>
              </a:r>
              <a:endParaRPr>
                <a:solidFill>
                  <a:schemeClr val="dk1"/>
                </a:solidFill>
              </a:endParaRPr>
            </a:p>
          </p:txBody>
        </p:sp>
      </p:grpSp>
      <p:sp>
        <p:nvSpPr>
          <p:cNvPr id="289" name="Google Shape;289;p30"/>
          <p:cNvSpPr/>
          <p:nvPr/>
        </p:nvSpPr>
        <p:spPr>
          <a:xfrm>
            <a:off x="-3482681" y="-210192"/>
            <a:ext cx="7315200" cy="2477783"/>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90" name="Google Shape;290;p30"/>
          <p:cNvSpPr txBox="1"/>
          <p:nvPr/>
        </p:nvSpPr>
        <p:spPr>
          <a:xfrm>
            <a:off x="9391025" y="2716225"/>
            <a:ext cx="8333100" cy="36633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b="1" lang="en-US" sz="5000" u="sng">
                <a:solidFill>
                  <a:schemeClr val="dk1"/>
                </a:solidFill>
                <a:latin typeface="Inter"/>
                <a:ea typeface="Inter"/>
                <a:cs typeface="Inter"/>
                <a:sym typeface="Inter"/>
              </a:rPr>
              <a:t>Definition</a:t>
            </a:r>
            <a:endParaRPr b="1" sz="5000" u="sng">
              <a:solidFill>
                <a:schemeClr val="dk1"/>
              </a:solidFill>
              <a:latin typeface="Inter"/>
              <a:ea typeface="Inter"/>
              <a:cs typeface="Inter"/>
              <a:sym typeface="Inter"/>
            </a:endParaRPr>
          </a:p>
          <a:p>
            <a:pPr indent="0" lvl="0" marL="0" rtl="0" algn="ctr">
              <a:spcBef>
                <a:spcPts val="0"/>
              </a:spcBef>
              <a:spcAft>
                <a:spcPts val="0"/>
              </a:spcAft>
              <a:buNone/>
            </a:pPr>
            <a:r>
              <a:rPr lang="en-US" sz="4700">
                <a:solidFill>
                  <a:schemeClr val="dk1"/>
                </a:solidFill>
                <a:latin typeface="Inter"/>
                <a:ea typeface="Inter"/>
                <a:cs typeface="Inter"/>
                <a:sym typeface="Inter"/>
              </a:rPr>
              <a:t>the stage of the Atlantic slave trade in which millions of enslaved Africans were transported to the Americas</a:t>
            </a:r>
            <a:endParaRPr sz="4700">
              <a:latin typeface="Inter"/>
              <a:ea typeface="Inter"/>
              <a:cs typeface="Inter"/>
              <a:sym typeface="Inter"/>
            </a:endParaRPr>
          </a:p>
        </p:txBody>
      </p:sp>
      <p:grpSp>
        <p:nvGrpSpPr>
          <p:cNvPr id="291" name="Google Shape;291;p30"/>
          <p:cNvGrpSpPr/>
          <p:nvPr/>
        </p:nvGrpSpPr>
        <p:grpSpPr>
          <a:xfrm>
            <a:off x="-254016" y="9230009"/>
            <a:ext cx="18796043" cy="937448"/>
            <a:chOff x="204" y="0"/>
            <a:chExt cx="25061391" cy="1249931"/>
          </a:xfrm>
        </p:grpSpPr>
        <p:grpSp>
          <p:nvGrpSpPr>
            <p:cNvPr id="292" name="Google Shape;292;p30"/>
            <p:cNvGrpSpPr/>
            <p:nvPr/>
          </p:nvGrpSpPr>
          <p:grpSpPr>
            <a:xfrm rot="5400000">
              <a:off x="12002369" y="-11663474"/>
              <a:ext cx="1249931" cy="24576878"/>
              <a:chOff x="0" y="-38100"/>
              <a:chExt cx="246900" cy="4854692"/>
            </a:xfrm>
          </p:grpSpPr>
          <p:sp>
            <p:nvSpPr>
              <p:cNvPr id="293" name="Google Shape;293;p30"/>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94" name="Google Shape;294;p30"/>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295" name="Google Shape;295;p30"/>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296" name="Google Shape;296;p30"/>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97" name="Google Shape;297;p30"/>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pic>
        <p:nvPicPr>
          <p:cNvPr id="298" name="Google Shape;298;p30"/>
          <p:cNvPicPr preferRelativeResize="0"/>
          <p:nvPr/>
        </p:nvPicPr>
        <p:blipFill>
          <a:blip r:embed="rId4">
            <a:alphaModFix/>
          </a:blip>
          <a:stretch>
            <a:fillRect/>
          </a:stretch>
        </p:blipFill>
        <p:spPr>
          <a:xfrm>
            <a:off x="672450" y="2115200"/>
            <a:ext cx="7799096" cy="6403101"/>
          </a:xfrm>
          <a:prstGeom prst="rect">
            <a:avLst/>
          </a:prstGeom>
          <a:noFill/>
          <a:ln cap="flat" cmpd="sng" w="19050">
            <a:solidFill>
              <a:schemeClr val="dk1"/>
            </a:solidFill>
            <a:prstDash val="solid"/>
            <a:round/>
            <a:headEnd len="sm" w="sm" type="none"/>
            <a:tailEnd len="sm" w="sm" type="none"/>
          </a:ln>
        </p:spPr>
      </p:pic>
      <p:sp>
        <p:nvSpPr>
          <p:cNvPr id="299" name="Google Shape;299;p30"/>
          <p:cNvSpPr txBox="1"/>
          <p:nvPr/>
        </p:nvSpPr>
        <p:spPr>
          <a:xfrm>
            <a:off x="564125" y="8721825"/>
            <a:ext cx="8428800" cy="76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000">
                <a:solidFill>
                  <a:schemeClr val="dk1"/>
                </a:solidFill>
                <a:latin typeface="Inter"/>
                <a:ea typeface="Inter"/>
                <a:cs typeface="Inter"/>
                <a:sym typeface="Inter"/>
              </a:rPr>
              <a:t>Source: </a:t>
            </a:r>
            <a:r>
              <a:rPr lang="en-US" sz="2000">
                <a:solidFill>
                  <a:schemeClr val="dk1"/>
                </a:solidFill>
                <a:highlight>
                  <a:srgbClr val="F8F9FA"/>
                </a:highlight>
                <a:latin typeface="Inter"/>
                <a:ea typeface="Inter"/>
                <a:cs typeface="Inter"/>
                <a:sym typeface="Inter"/>
              </a:rPr>
              <a:t>Isaac Pérez Bolado</a:t>
            </a:r>
            <a:r>
              <a:rPr lang="en-US" sz="2000">
                <a:solidFill>
                  <a:schemeClr val="dk1"/>
                </a:solidFill>
                <a:latin typeface="Inter"/>
                <a:ea typeface="Inter"/>
                <a:cs typeface="Inter"/>
                <a:sym typeface="Inter"/>
              </a:rPr>
              <a:t>, Atlantic Triangular Trade, 1500-1800s, </a:t>
            </a:r>
            <a:r>
              <a:rPr lang="en-US" sz="2000">
                <a:solidFill>
                  <a:srgbClr val="3366BB"/>
                </a:solidFill>
                <a:highlight>
                  <a:srgbClr val="F9F9F9"/>
                </a:highlight>
                <a:uFill>
                  <a:noFill/>
                </a:uFill>
                <a:latin typeface="Inter"/>
                <a:ea typeface="Inter"/>
                <a:cs typeface="Inter"/>
                <a:sym typeface="Inter"/>
                <a:hlinkClick r:id="rId5">
                  <a:extLst>
                    <a:ext uri="{A12FA001-AC4F-418D-AE19-62706E023703}">
                      <ahyp:hlinkClr val="tx"/>
                    </a:ext>
                  </a:extLst>
                </a:hlinkClick>
              </a:rPr>
              <a:t>Creative Commons</a:t>
            </a:r>
            <a:r>
              <a:rPr lang="en-US" sz="2000">
                <a:solidFill>
                  <a:srgbClr val="202122"/>
                </a:solidFill>
                <a:highlight>
                  <a:srgbClr val="F9F9F9"/>
                </a:highlight>
                <a:latin typeface="Inter"/>
                <a:ea typeface="Inter"/>
                <a:cs typeface="Inter"/>
                <a:sym typeface="Inter"/>
              </a:rPr>
              <a:t> </a:t>
            </a:r>
            <a:r>
              <a:rPr lang="en-US" sz="2000">
                <a:solidFill>
                  <a:srgbClr val="3366BB"/>
                </a:solidFill>
                <a:highlight>
                  <a:srgbClr val="F9F9F9"/>
                </a:highlight>
                <a:uFill>
                  <a:noFill/>
                </a:uFill>
                <a:latin typeface="Inter"/>
                <a:ea typeface="Inter"/>
                <a:cs typeface="Inter"/>
                <a:sym typeface="Inter"/>
                <a:hlinkClick r:id="rId6">
                  <a:extLst>
                    <a:ext uri="{A12FA001-AC4F-418D-AE19-62706E023703}">
                      <ahyp:hlinkClr val="tx"/>
                    </a:ext>
                  </a:extLst>
                </a:hlinkClick>
              </a:rPr>
              <a:t>Attribution-Share Alike 3.0 Unported</a:t>
            </a:r>
            <a:r>
              <a:rPr lang="en-US" sz="2000">
                <a:solidFill>
                  <a:srgbClr val="202122"/>
                </a:solidFill>
                <a:highlight>
                  <a:srgbClr val="F9F9F9"/>
                </a:highlight>
                <a:latin typeface="Inter"/>
                <a:ea typeface="Inter"/>
                <a:cs typeface="Inter"/>
                <a:sym typeface="Inter"/>
              </a:rPr>
              <a:t> license</a:t>
            </a:r>
            <a:endParaRPr sz="20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1"/>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05" name="Google Shape;305;p31"/>
          <p:cNvGrpSpPr/>
          <p:nvPr/>
        </p:nvGrpSpPr>
        <p:grpSpPr>
          <a:xfrm>
            <a:off x="-254016" y="9230009"/>
            <a:ext cx="18796043" cy="937448"/>
            <a:chOff x="204" y="0"/>
            <a:chExt cx="25061391" cy="1249931"/>
          </a:xfrm>
        </p:grpSpPr>
        <p:grpSp>
          <p:nvGrpSpPr>
            <p:cNvPr id="306" name="Google Shape;306;p31"/>
            <p:cNvGrpSpPr/>
            <p:nvPr/>
          </p:nvGrpSpPr>
          <p:grpSpPr>
            <a:xfrm rot="5400000">
              <a:off x="12002369" y="-11663474"/>
              <a:ext cx="1249931" cy="24576878"/>
              <a:chOff x="0" y="-38100"/>
              <a:chExt cx="246900" cy="4854692"/>
            </a:xfrm>
          </p:grpSpPr>
          <p:sp>
            <p:nvSpPr>
              <p:cNvPr id="307" name="Google Shape;307;p31"/>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08" name="Google Shape;308;p31"/>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09" name="Google Shape;309;p31"/>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10" name="Google Shape;310;p31"/>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11" name="Google Shape;311;p31"/>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312" name="Google Shape;312;p31"/>
          <p:cNvSpPr txBox="1"/>
          <p:nvPr/>
        </p:nvSpPr>
        <p:spPr>
          <a:xfrm>
            <a:off x="1047750" y="1661700"/>
            <a:ext cx="16192500" cy="70497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Clr>
                <a:schemeClr val="dk1"/>
              </a:buClr>
              <a:buSzPts val="1100"/>
              <a:buFont typeface="Arial"/>
              <a:buNone/>
            </a:pPr>
            <a:r>
              <a:rPr b="1" lang="en-US" sz="4100">
                <a:solidFill>
                  <a:schemeClr val="dk1"/>
                </a:solidFill>
                <a:latin typeface="Halant"/>
                <a:ea typeface="Halant"/>
                <a:cs typeface="Halant"/>
                <a:sym typeface="Halant"/>
              </a:rPr>
              <a:t>“Sailors relentlessly unmade bondpeople’s bodies through physical, emotional, and psychological conditioning, make itimately clear the dynamics of power… This process of unmaking, which no captive was able to circumvent once forced into the slaving industry, produced a dramatic climate of terror in the world of slavery at sea that resulted in mental disorientation, familial and communal separation, malnourishment, lack of sanitation and cleanliness, severe isolation, debilitating diseases, miscarriages, sexual abuse, psychological instability, and bearing witness to physical violence committed gainst kin and shipmates.”</a:t>
            </a:r>
            <a:endParaRPr b="1" sz="41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t/>
            </a:r>
            <a:endParaRPr b="1" sz="2400">
              <a:solidFill>
                <a:srgbClr val="231F20"/>
              </a:solidFill>
              <a:latin typeface="Halant"/>
              <a:ea typeface="Halant"/>
              <a:cs typeface="Halant"/>
              <a:sym typeface="Halant"/>
            </a:endParaRPr>
          </a:p>
          <a:p>
            <a:pPr indent="0" lvl="0" marL="0" marR="0" rtl="0" algn="l">
              <a:lnSpc>
                <a:spcPct val="100000"/>
              </a:lnSpc>
              <a:spcBef>
                <a:spcPts val="0"/>
              </a:spcBef>
              <a:spcAft>
                <a:spcPts val="0"/>
              </a:spcAft>
              <a:buNone/>
            </a:pPr>
            <a:r>
              <a:rPr b="1" lang="en-US" sz="2400">
                <a:solidFill>
                  <a:srgbClr val="231F20"/>
                </a:solidFill>
                <a:latin typeface="Halant"/>
                <a:ea typeface="Halant"/>
                <a:cs typeface="Halant"/>
                <a:sym typeface="Halant"/>
              </a:rPr>
              <a:t>Source: </a:t>
            </a:r>
            <a:r>
              <a:rPr lang="en-US" sz="2400">
                <a:solidFill>
                  <a:schemeClr val="dk1"/>
                </a:solidFill>
                <a:latin typeface="Halant"/>
                <a:ea typeface="Halant"/>
                <a:cs typeface="Halant"/>
                <a:sym typeface="Halant"/>
              </a:rPr>
              <a:t>Sowande’ M. Mustakeem, </a:t>
            </a:r>
            <a:r>
              <a:rPr i="1" lang="en-US" sz="2400">
                <a:solidFill>
                  <a:schemeClr val="dk1"/>
                </a:solidFill>
                <a:latin typeface="Halant"/>
                <a:ea typeface="Halant"/>
                <a:cs typeface="Halant"/>
                <a:sym typeface="Halant"/>
              </a:rPr>
              <a:t>Slavery at Sea: Terror, Sex, and Sickness in the Middle Passage</a:t>
            </a:r>
            <a:r>
              <a:rPr lang="en-US" sz="2400">
                <a:solidFill>
                  <a:schemeClr val="dk1"/>
                </a:solidFill>
                <a:latin typeface="Halant"/>
                <a:ea typeface="Halant"/>
                <a:cs typeface="Halant"/>
                <a:sym typeface="Halant"/>
              </a:rPr>
              <a:t>, 2016</a:t>
            </a:r>
            <a:endParaRPr sz="2400">
              <a:solidFill>
                <a:srgbClr val="231F20"/>
              </a:solidFill>
              <a:latin typeface="Halant"/>
              <a:ea typeface="Halant"/>
              <a:cs typeface="Halant"/>
              <a:sym typeface="Halant"/>
            </a:endParaRPr>
          </a:p>
        </p:txBody>
      </p:sp>
      <p:grpSp>
        <p:nvGrpSpPr>
          <p:cNvPr id="313" name="Google Shape;313;p31"/>
          <p:cNvGrpSpPr/>
          <p:nvPr/>
        </p:nvGrpSpPr>
        <p:grpSpPr>
          <a:xfrm>
            <a:off x="15859155" y="-98041"/>
            <a:ext cx="1562625" cy="1771271"/>
            <a:chOff x="0" y="-130721"/>
            <a:chExt cx="2083500" cy="2361695"/>
          </a:xfrm>
        </p:grpSpPr>
        <p:grpSp>
          <p:nvGrpSpPr>
            <p:cNvPr id="314" name="Google Shape;314;p31"/>
            <p:cNvGrpSpPr/>
            <p:nvPr/>
          </p:nvGrpSpPr>
          <p:grpSpPr>
            <a:xfrm>
              <a:off x="75599" y="-130721"/>
              <a:ext cx="1932614" cy="2361695"/>
              <a:chOff x="0" y="-47625"/>
              <a:chExt cx="704100" cy="860425"/>
            </a:xfrm>
          </p:grpSpPr>
          <p:sp>
            <p:nvSpPr>
              <p:cNvPr id="315" name="Google Shape;315;p31"/>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31"/>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17" name="Google Shape;317;p31"/>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6</a:t>
              </a:r>
              <a:endParaRPr>
                <a:solidFill>
                  <a:schemeClr val="lt1"/>
                </a:solidFill>
              </a:endParaRPr>
            </a:p>
          </p:txBody>
        </p:sp>
      </p:grpSp>
      <p:sp>
        <p:nvSpPr>
          <p:cNvPr id="318" name="Google Shape;318;p31"/>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p32"/>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24" name="Google Shape;324;p32"/>
          <p:cNvGrpSpPr/>
          <p:nvPr/>
        </p:nvGrpSpPr>
        <p:grpSpPr>
          <a:xfrm>
            <a:off x="-254016" y="9230009"/>
            <a:ext cx="18796043" cy="937448"/>
            <a:chOff x="204" y="0"/>
            <a:chExt cx="25061391" cy="1249931"/>
          </a:xfrm>
        </p:grpSpPr>
        <p:grpSp>
          <p:nvGrpSpPr>
            <p:cNvPr id="325" name="Google Shape;325;p32"/>
            <p:cNvGrpSpPr/>
            <p:nvPr/>
          </p:nvGrpSpPr>
          <p:grpSpPr>
            <a:xfrm rot="5400000">
              <a:off x="12002369" y="-11663474"/>
              <a:ext cx="1249931" cy="24576878"/>
              <a:chOff x="0" y="-38100"/>
              <a:chExt cx="246900" cy="4854692"/>
            </a:xfrm>
          </p:grpSpPr>
          <p:sp>
            <p:nvSpPr>
              <p:cNvPr id="326" name="Google Shape;326;p32"/>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27" name="Google Shape;327;p32"/>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28" name="Google Shape;328;p32"/>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29" name="Google Shape;329;p32"/>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30" name="Google Shape;330;p32"/>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31" name="Google Shape;331;p32"/>
          <p:cNvGrpSpPr/>
          <p:nvPr/>
        </p:nvGrpSpPr>
        <p:grpSpPr>
          <a:xfrm>
            <a:off x="15859155" y="-98041"/>
            <a:ext cx="1562625" cy="1771271"/>
            <a:chOff x="0" y="-130721"/>
            <a:chExt cx="2083500" cy="2361695"/>
          </a:xfrm>
        </p:grpSpPr>
        <p:grpSp>
          <p:nvGrpSpPr>
            <p:cNvPr id="332" name="Google Shape;332;p32"/>
            <p:cNvGrpSpPr/>
            <p:nvPr/>
          </p:nvGrpSpPr>
          <p:grpSpPr>
            <a:xfrm>
              <a:off x="75599" y="-130721"/>
              <a:ext cx="1932614" cy="2361695"/>
              <a:chOff x="0" y="-47625"/>
              <a:chExt cx="704100" cy="860425"/>
            </a:xfrm>
          </p:grpSpPr>
          <p:sp>
            <p:nvSpPr>
              <p:cNvPr id="333" name="Google Shape;333;p32"/>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32"/>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35" name="Google Shape;335;p32"/>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7</a:t>
              </a:r>
              <a:endParaRPr>
                <a:solidFill>
                  <a:schemeClr val="lt1"/>
                </a:solidFill>
              </a:endParaRPr>
            </a:p>
          </p:txBody>
        </p:sp>
      </p:grpSp>
      <p:sp>
        <p:nvSpPr>
          <p:cNvPr id="336" name="Google Shape;336;p32"/>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337" name="Google Shape;337;p32"/>
          <p:cNvSpPr txBox="1"/>
          <p:nvPr/>
        </p:nvSpPr>
        <p:spPr>
          <a:xfrm>
            <a:off x="1041075" y="2979675"/>
            <a:ext cx="8172900" cy="4753800"/>
          </a:xfrm>
          <a:prstGeom prst="rect">
            <a:avLst/>
          </a:prstGeom>
          <a:noFill/>
          <a:ln>
            <a:noFill/>
          </a:ln>
        </p:spPr>
        <p:txBody>
          <a:bodyPr anchorCtr="0" anchor="t" bIns="91425" lIns="91425" spcFirstLastPara="1" rIns="91425" wrap="square" tIns="91425">
            <a:spAutoFit/>
          </a:bodyPr>
          <a:lstStyle/>
          <a:p>
            <a:pPr indent="-514350" lvl="0" marL="457200" rtl="0" algn="l">
              <a:lnSpc>
                <a:spcPct val="90000"/>
              </a:lnSpc>
              <a:spcBef>
                <a:spcPts val="800"/>
              </a:spcBef>
              <a:spcAft>
                <a:spcPts val="0"/>
              </a:spcAft>
              <a:buClr>
                <a:schemeClr val="dk1"/>
              </a:buClr>
              <a:buSzPts val="4500"/>
              <a:buFont typeface="Inter"/>
              <a:buAutoNum type="arabicPeriod"/>
            </a:pPr>
            <a:r>
              <a:rPr lang="en-US" sz="4500">
                <a:solidFill>
                  <a:schemeClr val="dk1"/>
                </a:solidFill>
                <a:latin typeface="Inter"/>
                <a:ea typeface="Inter"/>
                <a:cs typeface="Inter"/>
                <a:sym typeface="Inter"/>
              </a:rPr>
              <a:t>What do you think is the meant by “the process of unmaking?”</a:t>
            </a:r>
            <a:endParaRPr sz="4500">
              <a:solidFill>
                <a:schemeClr val="dk1"/>
              </a:solidFill>
              <a:latin typeface="Inter"/>
              <a:ea typeface="Inter"/>
              <a:cs typeface="Inter"/>
              <a:sym typeface="Inter"/>
            </a:endParaRPr>
          </a:p>
          <a:p>
            <a:pPr indent="0" lvl="0" marL="0" rtl="0" algn="l">
              <a:lnSpc>
                <a:spcPct val="90000"/>
              </a:lnSpc>
              <a:spcBef>
                <a:spcPts val="800"/>
              </a:spcBef>
              <a:spcAft>
                <a:spcPts val="0"/>
              </a:spcAft>
              <a:buNone/>
            </a:pPr>
            <a:r>
              <a:t/>
            </a:r>
            <a:endParaRPr sz="4500">
              <a:solidFill>
                <a:schemeClr val="dk1"/>
              </a:solidFill>
              <a:latin typeface="Inter"/>
              <a:ea typeface="Inter"/>
              <a:cs typeface="Inter"/>
              <a:sym typeface="Inter"/>
            </a:endParaRPr>
          </a:p>
          <a:p>
            <a:pPr indent="-514350" lvl="0" marL="457200" rtl="0" algn="l">
              <a:lnSpc>
                <a:spcPct val="90000"/>
              </a:lnSpc>
              <a:spcBef>
                <a:spcPts val="800"/>
              </a:spcBef>
              <a:spcAft>
                <a:spcPts val="0"/>
              </a:spcAft>
              <a:buClr>
                <a:schemeClr val="dk1"/>
              </a:buClr>
              <a:buSzPts val="4500"/>
              <a:buFont typeface="Inter"/>
              <a:buAutoNum type="arabicPeriod"/>
            </a:pPr>
            <a:r>
              <a:rPr lang="en-US" sz="4500">
                <a:solidFill>
                  <a:schemeClr val="dk1"/>
                </a:solidFill>
                <a:latin typeface="Inter"/>
                <a:ea typeface="Inter"/>
                <a:cs typeface="Inter"/>
                <a:sym typeface="Inter"/>
              </a:rPr>
              <a:t>In what ways were Africans impacted by the Middle Passage?</a:t>
            </a:r>
            <a:endParaRPr sz="4500">
              <a:solidFill>
                <a:schemeClr val="dk1"/>
              </a:solidFill>
              <a:latin typeface="Inter"/>
              <a:ea typeface="Inter"/>
              <a:cs typeface="Inter"/>
              <a:sym typeface="Inter"/>
            </a:endParaRPr>
          </a:p>
        </p:txBody>
      </p:sp>
      <p:sp>
        <p:nvSpPr>
          <p:cNvPr id="338" name="Google Shape;338;p32"/>
          <p:cNvSpPr txBox="1"/>
          <p:nvPr/>
        </p:nvSpPr>
        <p:spPr>
          <a:xfrm>
            <a:off x="3000000" y="814925"/>
            <a:ext cx="12288000" cy="1308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US" sz="8499">
                <a:solidFill>
                  <a:srgbClr val="231F20"/>
                </a:solidFill>
                <a:latin typeface="Halant"/>
                <a:ea typeface="Halant"/>
                <a:cs typeface="Halant"/>
                <a:sym typeface="Halant"/>
              </a:rPr>
              <a:t>QUOTE REFLECTION</a:t>
            </a:r>
            <a:endParaRPr/>
          </a:p>
        </p:txBody>
      </p:sp>
      <p:sp>
        <p:nvSpPr>
          <p:cNvPr id="339" name="Google Shape;339;p32"/>
          <p:cNvSpPr/>
          <p:nvPr/>
        </p:nvSpPr>
        <p:spPr>
          <a:xfrm>
            <a:off x="11781325" y="3265951"/>
            <a:ext cx="853500" cy="70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32"/>
          <p:cNvSpPr/>
          <p:nvPr/>
        </p:nvSpPr>
        <p:spPr>
          <a:xfrm>
            <a:off x="11868796" y="4112633"/>
            <a:ext cx="678600" cy="14706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32"/>
          <p:cNvSpPr/>
          <p:nvPr/>
        </p:nvSpPr>
        <p:spPr>
          <a:xfrm>
            <a:off x="15551611" y="4112605"/>
            <a:ext cx="630000" cy="14706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2" name="Google Shape;342;p32"/>
          <p:cNvSpPr/>
          <p:nvPr/>
        </p:nvSpPr>
        <p:spPr>
          <a:xfrm rot="-5400000">
            <a:off x="12510496" y="4488154"/>
            <a:ext cx="453600" cy="17370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3" name="Google Shape;343;p32"/>
          <p:cNvSpPr/>
          <p:nvPr/>
        </p:nvSpPr>
        <p:spPr>
          <a:xfrm rot="-5400000">
            <a:off x="15148647" y="4550329"/>
            <a:ext cx="453600" cy="16125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32"/>
          <p:cNvSpPr/>
          <p:nvPr/>
        </p:nvSpPr>
        <p:spPr>
          <a:xfrm>
            <a:off x="12927185" y="5129623"/>
            <a:ext cx="678600" cy="11616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p32"/>
          <p:cNvSpPr/>
          <p:nvPr/>
        </p:nvSpPr>
        <p:spPr>
          <a:xfrm>
            <a:off x="14522054" y="5129562"/>
            <a:ext cx="630000" cy="11616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6" name="Google Shape;346;p32"/>
          <p:cNvPicPr preferRelativeResize="0"/>
          <p:nvPr/>
        </p:nvPicPr>
        <p:blipFill>
          <a:blip r:embed="rId4">
            <a:alphaModFix/>
          </a:blip>
          <a:stretch>
            <a:fillRect/>
          </a:stretch>
        </p:blipFill>
        <p:spPr>
          <a:xfrm>
            <a:off x="13012584" y="3030796"/>
            <a:ext cx="1911565" cy="1722607"/>
          </a:xfrm>
          <a:prstGeom prst="rect">
            <a:avLst/>
          </a:prstGeom>
          <a:noFill/>
          <a:ln>
            <a:noFill/>
          </a:ln>
        </p:spPr>
      </p:pic>
      <p:sp>
        <p:nvSpPr>
          <p:cNvPr id="347" name="Google Shape;347;p32"/>
          <p:cNvSpPr/>
          <p:nvPr/>
        </p:nvSpPr>
        <p:spPr>
          <a:xfrm>
            <a:off x="15439834" y="3265951"/>
            <a:ext cx="853500" cy="7098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33"/>
          <p:cNvSpPr/>
          <p:nvPr/>
        </p:nvSpPr>
        <p:spPr>
          <a:xfrm>
            <a:off x="13764167" y="7198799"/>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353" name="Google Shape;353;p33"/>
          <p:cNvGrpSpPr/>
          <p:nvPr/>
        </p:nvGrpSpPr>
        <p:grpSpPr>
          <a:xfrm>
            <a:off x="-254016" y="9230009"/>
            <a:ext cx="18796043" cy="937448"/>
            <a:chOff x="204" y="0"/>
            <a:chExt cx="25061391" cy="1249931"/>
          </a:xfrm>
        </p:grpSpPr>
        <p:grpSp>
          <p:nvGrpSpPr>
            <p:cNvPr id="354" name="Google Shape;354;p33"/>
            <p:cNvGrpSpPr/>
            <p:nvPr/>
          </p:nvGrpSpPr>
          <p:grpSpPr>
            <a:xfrm rot="5400000">
              <a:off x="12002369" y="-11663474"/>
              <a:ext cx="1249931" cy="24576878"/>
              <a:chOff x="0" y="-38100"/>
              <a:chExt cx="246900" cy="4854692"/>
            </a:xfrm>
          </p:grpSpPr>
          <p:sp>
            <p:nvSpPr>
              <p:cNvPr id="355" name="Google Shape;355;p3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356" name="Google Shape;356;p33"/>
              <p:cNvSpPr txBox="1"/>
              <p:nvPr/>
            </p:nvSpPr>
            <p:spPr>
              <a:xfrm>
                <a:off x="0" y="-38100"/>
                <a:ext cx="246900" cy="48546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57" name="Google Shape;357;p33"/>
            <p:cNvSpPr txBox="1"/>
            <p:nvPr/>
          </p:nvSpPr>
          <p:spPr>
            <a:xfrm>
              <a:off x="7951598" y="305302"/>
              <a:ext cx="9176100" cy="5541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US" sz="2700" u="none" cap="none" strike="noStrike">
                  <a:solidFill>
                    <a:srgbClr val="231F20"/>
                  </a:solidFill>
                  <a:latin typeface="Halant"/>
                  <a:ea typeface="Halant"/>
                  <a:cs typeface="Halant"/>
                  <a:sym typeface="Halant"/>
                </a:rPr>
                <a:t>© Thinking Nation </a:t>
              </a:r>
              <a:r>
                <a:rPr b="1" lang="en-US" sz="2700">
                  <a:solidFill>
                    <a:srgbClr val="231F20"/>
                  </a:solidFill>
                  <a:latin typeface="Halant"/>
                  <a:ea typeface="Halant"/>
                  <a:cs typeface="Halant"/>
                  <a:sym typeface="Halant"/>
                </a:rPr>
                <a:t>2025</a:t>
              </a:r>
              <a:endParaRPr/>
            </a:p>
          </p:txBody>
        </p:sp>
        <p:cxnSp>
          <p:nvCxnSpPr>
            <p:cNvPr id="358" name="Google Shape;358;p3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359" name="Google Shape;359;p3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360" name="Google Shape;360;p33"/>
          <p:cNvGrpSpPr/>
          <p:nvPr/>
        </p:nvGrpSpPr>
        <p:grpSpPr>
          <a:xfrm>
            <a:off x="15859155" y="-98041"/>
            <a:ext cx="1562625" cy="1771271"/>
            <a:chOff x="0" y="-130721"/>
            <a:chExt cx="2083500" cy="2361695"/>
          </a:xfrm>
        </p:grpSpPr>
        <p:grpSp>
          <p:nvGrpSpPr>
            <p:cNvPr id="361" name="Google Shape;361;p33"/>
            <p:cNvGrpSpPr/>
            <p:nvPr/>
          </p:nvGrpSpPr>
          <p:grpSpPr>
            <a:xfrm>
              <a:off x="75599" y="-130721"/>
              <a:ext cx="1932614" cy="2361695"/>
              <a:chOff x="0" y="-47625"/>
              <a:chExt cx="704100" cy="860425"/>
            </a:xfrm>
          </p:grpSpPr>
          <p:sp>
            <p:nvSpPr>
              <p:cNvPr id="362" name="Google Shape;362;p33"/>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33"/>
              <p:cNvSpPr txBox="1"/>
              <p:nvPr/>
            </p:nvSpPr>
            <p:spPr>
              <a:xfrm>
                <a:off x="0" y="-47625"/>
                <a:ext cx="704100" cy="733500"/>
              </a:xfrm>
              <a:prstGeom prst="rect">
                <a:avLst/>
              </a:prstGeom>
              <a:noFill/>
              <a:ln>
                <a:noFill/>
              </a:ln>
            </p:spPr>
            <p:txBody>
              <a:bodyPr anchorCtr="0" anchor="ctr" bIns="50800" lIns="50800" spcFirstLastPara="1" rIns="50800" wrap="square" tIns="50800">
                <a:noAutofit/>
              </a:bodyPr>
              <a:lstStyle/>
              <a:p>
                <a:pPr indent="0" lvl="0" marL="0" marR="0" rtl="0" algn="ctr">
                  <a:lnSpc>
                    <a:spcPct val="147722"/>
                  </a:lnSpc>
                  <a:spcBef>
                    <a:spcPts val="0"/>
                  </a:spcBef>
                  <a:spcAft>
                    <a:spcPts val="0"/>
                  </a:spcAft>
                  <a:buNone/>
                </a:pPr>
                <a:r>
                  <a:t/>
                </a:r>
                <a:endParaRPr b="0" i="0" sz="1800" u="none" cap="none" strike="noStrike">
                  <a:solidFill>
                    <a:schemeClr val="dk1"/>
                  </a:solidFill>
                  <a:latin typeface="Calibri"/>
                  <a:ea typeface="Calibri"/>
                  <a:cs typeface="Calibri"/>
                  <a:sym typeface="Calibri"/>
                </a:endParaRPr>
              </a:p>
            </p:txBody>
          </p:sp>
        </p:grpSp>
        <p:sp>
          <p:nvSpPr>
            <p:cNvPr id="364" name="Google Shape;364;p33"/>
            <p:cNvSpPr txBox="1"/>
            <p:nvPr/>
          </p:nvSpPr>
          <p:spPr>
            <a:xfrm>
              <a:off x="0" y="447107"/>
              <a:ext cx="2083500" cy="1144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US" sz="5575">
                  <a:solidFill>
                    <a:schemeClr val="lt1"/>
                  </a:solidFill>
                  <a:latin typeface="Halant"/>
                  <a:ea typeface="Halant"/>
                  <a:cs typeface="Halant"/>
                  <a:sym typeface="Halant"/>
                </a:rPr>
                <a:t>8</a:t>
              </a:r>
              <a:endParaRPr>
                <a:solidFill>
                  <a:schemeClr val="lt1"/>
                </a:solidFill>
              </a:endParaRPr>
            </a:p>
          </p:txBody>
        </p:sp>
      </p:grpSp>
      <p:sp>
        <p:nvSpPr>
          <p:cNvPr id="365" name="Google Shape;365;p33"/>
          <p:cNvSpPr/>
          <p:nvPr/>
        </p:nvSpPr>
        <p:spPr>
          <a:xfrm>
            <a:off x="-2627572" y="-733336"/>
            <a:ext cx="7315200" cy="2477783"/>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descr="In this quick tutorial video, you’ll learn the basics about what Smithsonian Learning Lab “collections” are and how you can interact with these interactive learning experiences built from digital museum resources.&#10;&#10;Ready to start searching for collections? Learn how in this video: https://youtu.be/MwjVFKNSw6g &#10;&#10;The Smithsonian Learning Lab is a free, interactive platform to support teachers and students in discovering millions of authentic digital museum resources, creating interactive learning experiences with online tools, and sharing discoveries and creations with others. &#10;&#10;To learn more:&#10;Visit our website: https://learninglab.si.edu&#10;Visit our Help Center: https://learninglab.si.edu/help/ &#10;Watch our playlist of short tutorial videos: https://youtube.com/playlist?list=PLFGZwzyPnxTsA48v1skLiy9IddUx7L2to &#10;Follow us on Twitter: https://twitter.com/smithsonianlab &#10;Subscribe to our channel: https://www.youtube.com/c/SmithsonianEducation/" id="366" name="Google Shape;366;p33" title="The Basics of Collections in the Smithsonian Learning Lab">
            <a:hlinkClick r:id="rId4"/>
          </p:cNvPr>
          <p:cNvPicPr preferRelativeResize="0"/>
          <p:nvPr/>
        </p:nvPicPr>
        <p:blipFill>
          <a:blip r:embed="rId5">
            <a:alphaModFix/>
          </a:blip>
          <a:stretch>
            <a:fillRect/>
          </a:stretch>
        </p:blipFill>
        <p:spPr>
          <a:xfrm>
            <a:off x="5654107" y="3060048"/>
            <a:ext cx="8503780" cy="4783375"/>
          </a:xfrm>
          <a:prstGeom prst="rect">
            <a:avLst/>
          </a:prstGeom>
          <a:noFill/>
          <a:ln>
            <a:noFill/>
          </a:ln>
        </p:spPr>
      </p:pic>
      <p:sp>
        <p:nvSpPr>
          <p:cNvPr id="367" name="Google Shape;367;p33"/>
          <p:cNvSpPr txBox="1"/>
          <p:nvPr/>
        </p:nvSpPr>
        <p:spPr>
          <a:xfrm>
            <a:off x="3000000" y="281525"/>
            <a:ext cx="12288000" cy="2616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US" sz="8499">
                <a:solidFill>
                  <a:srgbClr val="231F20"/>
                </a:solidFill>
                <a:latin typeface="Halant"/>
                <a:ea typeface="Halant"/>
                <a:cs typeface="Halant"/>
                <a:sym typeface="Halant"/>
              </a:rPr>
              <a:t>SMITHSONIAN LEARNING LAB</a:t>
            </a:r>
            <a:endParaRPr/>
          </a:p>
        </p:txBody>
      </p:sp>
      <p:pic>
        <p:nvPicPr>
          <p:cNvPr id="368" name="Google Shape;368;p33"/>
          <p:cNvPicPr preferRelativeResize="0"/>
          <p:nvPr/>
        </p:nvPicPr>
        <p:blipFill rotWithShape="1">
          <a:blip r:embed="rId6">
            <a:alphaModFix/>
          </a:blip>
          <a:srcRect b="13537" l="43513" r="28320" t="28112"/>
          <a:stretch/>
        </p:blipFill>
        <p:spPr>
          <a:xfrm>
            <a:off x="14656201" y="3427400"/>
            <a:ext cx="3052923" cy="4048450"/>
          </a:xfrm>
          <a:prstGeom prst="rect">
            <a:avLst/>
          </a:prstGeom>
          <a:noFill/>
          <a:ln cap="flat" cmpd="sng" w="19050">
            <a:solidFill>
              <a:schemeClr val="dk1"/>
            </a:solidFill>
            <a:prstDash val="solid"/>
            <a:round/>
            <a:headEnd len="sm" w="sm" type="none"/>
            <a:tailEnd len="sm" w="sm" type="none"/>
          </a:ln>
        </p:spPr>
      </p:pic>
      <p:sp>
        <p:nvSpPr>
          <p:cNvPr id="369" name="Google Shape;369;p33"/>
          <p:cNvSpPr txBox="1"/>
          <p:nvPr/>
        </p:nvSpPr>
        <p:spPr>
          <a:xfrm>
            <a:off x="483000" y="2947825"/>
            <a:ext cx="4672800" cy="562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3600">
                <a:solidFill>
                  <a:schemeClr val="dk1"/>
                </a:solidFill>
                <a:latin typeface="Inter"/>
                <a:ea typeface="Inter"/>
                <a:cs typeface="Inter"/>
                <a:sym typeface="Inter"/>
              </a:rPr>
              <a:t>Directions: </a:t>
            </a:r>
            <a:r>
              <a:rPr lang="en-US" sz="3600">
                <a:solidFill>
                  <a:schemeClr val="dk1"/>
                </a:solidFill>
                <a:latin typeface="Inter"/>
                <a:ea typeface="Inter"/>
                <a:cs typeface="Inter"/>
                <a:sym typeface="Inter"/>
              </a:rPr>
              <a:t>Navigate through the Smithsonian Learning Lab. Pay special attention to the object data and information tabs. Answer the questions as you view the collection.</a:t>
            </a:r>
            <a:endParaRPr sz="5600">
              <a:solidFill>
                <a:schemeClr val="dk1"/>
              </a:solidFill>
              <a:latin typeface="Inter"/>
              <a:ea typeface="Inter"/>
              <a:cs typeface="Inter"/>
              <a:sym typeface="Inte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6"/>
                                        </p:tgtEl>
                                        <p:attrNameLst>
                                          <p:attrName>style.visibility</p:attrName>
                                        </p:attrNameLst>
                                      </p:cBhvr>
                                      <p:to>
                                        <p:strVal val="visible"/>
                                      </p:to>
                                    </p:set>
                                    <p:animEffect filter="fade" transition="in">
                                      <p:cBhvr>
                                        <p:cTn dur="1000"/>
                                        <p:tgtEl>
                                          <p:spTgt spid="36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